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71" r:id="rId3"/>
    <p:sldId id="257" r:id="rId4"/>
    <p:sldId id="258" r:id="rId5"/>
    <p:sldId id="259" r:id="rId6"/>
    <p:sldId id="272" r:id="rId7"/>
    <p:sldId id="273" r:id="rId8"/>
    <p:sldId id="274" r:id="rId9"/>
    <p:sldId id="275" r:id="rId10"/>
    <p:sldId id="269" r:id="rId11"/>
    <p:sldId id="276"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28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ACC033-D1F6-42DC-9E6F-0690AEAEC9F8}"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US"/>
        </a:p>
      </dgm:t>
    </dgm:pt>
    <dgm:pt modelId="{DA9C9D22-473C-4BEE-9C2A-1887824F60D9}">
      <dgm:prSet phldrT="[Text]"/>
      <dgm:spPr/>
      <dgm:t>
        <a:bodyPr/>
        <a:lstStyle/>
        <a:p>
          <a:r>
            <a:rPr lang="en-US" dirty="0" smtClean="0"/>
            <a:t>Web structure</a:t>
          </a:r>
          <a:endParaRPr lang="en-US" dirty="0"/>
        </a:p>
      </dgm:t>
    </dgm:pt>
    <dgm:pt modelId="{E2A38328-71F5-4A36-817A-EDC56FA94C32}" type="parTrans" cxnId="{11EE0B8F-9FBD-4248-BA30-515130C2FB55}">
      <dgm:prSet/>
      <dgm:spPr/>
      <dgm:t>
        <a:bodyPr/>
        <a:lstStyle/>
        <a:p>
          <a:endParaRPr lang="en-US"/>
        </a:p>
      </dgm:t>
    </dgm:pt>
    <dgm:pt modelId="{9A3C40C0-788B-458C-9C1B-6E5F3049B942}" type="sibTrans" cxnId="{11EE0B8F-9FBD-4248-BA30-515130C2FB55}">
      <dgm:prSet/>
      <dgm:spPr/>
      <dgm:t>
        <a:bodyPr/>
        <a:lstStyle/>
        <a:p>
          <a:endParaRPr lang="en-US"/>
        </a:p>
      </dgm:t>
    </dgm:pt>
    <dgm:pt modelId="{41829418-25F6-4B3D-B8BA-CE0E8341A3D0}" type="asst">
      <dgm:prSet phldrT="[Text]"/>
      <dgm:spPr/>
      <dgm:t>
        <a:bodyPr/>
        <a:lstStyle/>
        <a:p>
          <a:r>
            <a:rPr lang="en-US" dirty="0" smtClean="0"/>
            <a:t>Specialist Areas</a:t>
          </a:r>
          <a:endParaRPr lang="en-US" dirty="0"/>
        </a:p>
      </dgm:t>
    </dgm:pt>
    <dgm:pt modelId="{6754D67E-F2E2-465B-A065-FB2FF4D9F0DF}" type="parTrans" cxnId="{9ADC74CE-A5AC-49CF-ABA1-49A6DDF16913}">
      <dgm:prSet/>
      <dgm:spPr/>
      <dgm:t>
        <a:bodyPr/>
        <a:lstStyle/>
        <a:p>
          <a:endParaRPr lang="en-US"/>
        </a:p>
      </dgm:t>
    </dgm:pt>
    <dgm:pt modelId="{C16C1AAE-C69D-4C3F-85CB-A8DFDA8E2E6C}" type="sibTrans" cxnId="{9ADC74CE-A5AC-49CF-ABA1-49A6DDF16913}">
      <dgm:prSet/>
      <dgm:spPr/>
      <dgm:t>
        <a:bodyPr/>
        <a:lstStyle/>
        <a:p>
          <a:endParaRPr lang="en-US"/>
        </a:p>
      </dgm:t>
    </dgm:pt>
    <dgm:pt modelId="{93310E18-83CB-4D2E-850B-A1F28342B06A}">
      <dgm:prSet phldrT="[Text]"/>
      <dgm:spPr/>
      <dgm:t>
        <a:bodyPr/>
        <a:lstStyle/>
        <a:p>
          <a:r>
            <a:rPr lang="en-US" dirty="0" smtClean="0"/>
            <a:t>Home</a:t>
          </a:r>
          <a:endParaRPr lang="en-US" dirty="0"/>
        </a:p>
      </dgm:t>
    </dgm:pt>
    <dgm:pt modelId="{72E9BC57-78CF-44D6-92BE-E4584187D055}" type="parTrans" cxnId="{148D9A6D-C391-4F21-9993-0032DE02CFF6}">
      <dgm:prSet/>
      <dgm:spPr/>
      <dgm:t>
        <a:bodyPr/>
        <a:lstStyle/>
        <a:p>
          <a:endParaRPr lang="en-US"/>
        </a:p>
      </dgm:t>
    </dgm:pt>
    <dgm:pt modelId="{7B37429C-7332-4744-A737-23D7DB19D37D}" type="sibTrans" cxnId="{148D9A6D-C391-4F21-9993-0032DE02CFF6}">
      <dgm:prSet/>
      <dgm:spPr/>
      <dgm:t>
        <a:bodyPr/>
        <a:lstStyle/>
        <a:p>
          <a:endParaRPr lang="en-US"/>
        </a:p>
      </dgm:t>
    </dgm:pt>
    <dgm:pt modelId="{35E54974-6DD2-42F7-A321-BCC9C0FBE15E}">
      <dgm:prSet phldrT="[Text]"/>
      <dgm:spPr/>
      <dgm:t>
        <a:bodyPr/>
        <a:lstStyle/>
        <a:p>
          <a:r>
            <a:rPr lang="en-US" dirty="0" smtClean="0"/>
            <a:t>Team</a:t>
          </a:r>
          <a:endParaRPr lang="en-US" dirty="0"/>
        </a:p>
      </dgm:t>
    </dgm:pt>
    <dgm:pt modelId="{6DC24301-E3C3-49D8-BF04-BF69B86AAE13}" type="parTrans" cxnId="{8C429B89-1718-4E49-AFE0-13C3BD20FD29}">
      <dgm:prSet/>
      <dgm:spPr/>
      <dgm:t>
        <a:bodyPr/>
        <a:lstStyle/>
        <a:p>
          <a:endParaRPr lang="en-US"/>
        </a:p>
      </dgm:t>
    </dgm:pt>
    <dgm:pt modelId="{504F8754-7E23-46E0-8B69-58244A0C5847}" type="sibTrans" cxnId="{8C429B89-1718-4E49-AFE0-13C3BD20FD29}">
      <dgm:prSet/>
      <dgm:spPr/>
      <dgm:t>
        <a:bodyPr/>
        <a:lstStyle/>
        <a:p>
          <a:endParaRPr lang="en-US"/>
        </a:p>
      </dgm:t>
    </dgm:pt>
    <dgm:pt modelId="{A57724CE-BD50-4231-AE99-A36D78220B10}">
      <dgm:prSet phldrT="[Text]"/>
      <dgm:spPr/>
      <dgm:t>
        <a:bodyPr/>
        <a:lstStyle/>
        <a:p>
          <a:r>
            <a:rPr lang="en-US" dirty="0" smtClean="0"/>
            <a:t>Clients</a:t>
          </a:r>
          <a:endParaRPr lang="en-US" dirty="0"/>
        </a:p>
      </dgm:t>
    </dgm:pt>
    <dgm:pt modelId="{CA0EDBC1-9EDA-45E5-9181-BEECC5D1E805}" type="parTrans" cxnId="{524F3315-65BB-41DB-939C-1339F798B64A}">
      <dgm:prSet/>
      <dgm:spPr/>
      <dgm:t>
        <a:bodyPr/>
        <a:lstStyle/>
        <a:p>
          <a:endParaRPr lang="en-US"/>
        </a:p>
      </dgm:t>
    </dgm:pt>
    <dgm:pt modelId="{D83569A9-0780-4DC9-9A5E-F50250ECDB64}" type="sibTrans" cxnId="{524F3315-65BB-41DB-939C-1339F798B64A}">
      <dgm:prSet/>
      <dgm:spPr/>
      <dgm:t>
        <a:bodyPr/>
        <a:lstStyle/>
        <a:p>
          <a:endParaRPr lang="en-US"/>
        </a:p>
      </dgm:t>
    </dgm:pt>
    <dgm:pt modelId="{DD2403D3-76DC-40F3-8E74-2DEFD6D0862E}">
      <dgm:prSet/>
      <dgm:spPr/>
      <dgm:t>
        <a:bodyPr/>
        <a:lstStyle/>
        <a:p>
          <a:r>
            <a:rPr lang="en-US" dirty="0" err="1" smtClean="0"/>
            <a:t>Kensho</a:t>
          </a:r>
          <a:r>
            <a:rPr lang="en-US" dirty="0" smtClean="0"/>
            <a:t> group</a:t>
          </a:r>
          <a:endParaRPr lang="en-US" dirty="0"/>
        </a:p>
      </dgm:t>
    </dgm:pt>
    <dgm:pt modelId="{8E106350-CC4F-41E1-9E8E-CC703BCD85E9}" type="parTrans" cxnId="{390E61D3-3FC5-4C3C-B981-4C0DE38226F3}">
      <dgm:prSet/>
      <dgm:spPr/>
      <dgm:t>
        <a:bodyPr/>
        <a:lstStyle/>
        <a:p>
          <a:endParaRPr lang="en-US"/>
        </a:p>
      </dgm:t>
    </dgm:pt>
    <dgm:pt modelId="{3060CED9-D861-4D2A-B030-4977839E05D7}" type="sibTrans" cxnId="{390E61D3-3FC5-4C3C-B981-4C0DE38226F3}">
      <dgm:prSet/>
      <dgm:spPr/>
      <dgm:t>
        <a:bodyPr/>
        <a:lstStyle/>
        <a:p>
          <a:endParaRPr lang="en-US"/>
        </a:p>
      </dgm:t>
    </dgm:pt>
    <dgm:pt modelId="{7D561771-3E6E-488C-BB02-1AD3E8B8B1CE}">
      <dgm:prSet/>
      <dgm:spPr/>
      <dgm:t>
        <a:bodyPr/>
        <a:lstStyle/>
        <a:p>
          <a:r>
            <a:rPr lang="en-US" dirty="0" smtClean="0"/>
            <a:t>Methodology</a:t>
          </a:r>
          <a:endParaRPr lang="en-US" dirty="0"/>
        </a:p>
      </dgm:t>
    </dgm:pt>
    <dgm:pt modelId="{EDC4484F-E4BD-4AF0-A18A-AF3DFFDB4E64}" type="parTrans" cxnId="{62A0F8A4-C0AB-4463-8B8F-2FFFA7AAAEC5}">
      <dgm:prSet/>
      <dgm:spPr/>
      <dgm:t>
        <a:bodyPr/>
        <a:lstStyle/>
        <a:p>
          <a:endParaRPr lang="en-US"/>
        </a:p>
      </dgm:t>
    </dgm:pt>
    <dgm:pt modelId="{B7520D7F-C955-488C-89D9-FD1E604DE987}" type="sibTrans" cxnId="{62A0F8A4-C0AB-4463-8B8F-2FFFA7AAAEC5}">
      <dgm:prSet/>
      <dgm:spPr/>
      <dgm:t>
        <a:bodyPr/>
        <a:lstStyle/>
        <a:p>
          <a:endParaRPr lang="en-US"/>
        </a:p>
      </dgm:t>
    </dgm:pt>
    <dgm:pt modelId="{9C3C7178-375F-4C69-9B67-2BEB5A041E45}">
      <dgm:prSet/>
      <dgm:spPr/>
      <dgm:t>
        <a:bodyPr/>
        <a:lstStyle/>
        <a:p>
          <a:endParaRPr lang="en-US" dirty="0"/>
        </a:p>
      </dgm:t>
    </dgm:pt>
    <dgm:pt modelId="{5EA773ED-842D-4C72-8A46-090AA33BD8FD}" type="parTrans" cxnId="{204DC520-C22B-4A81-8925-46B9BE5E732B}">
      <dgm:prSet/>
      <dgm:spPr/>
      <dgm:t>
        <a:bodyPr/>
        <a:lstStyle/>
        <a:p>
          <a:endParaRPr lang="en-US"/>
        </a:p>
      </dgm:t>
    </dgm:pt>
    <dgm:pt modelId="{D9F75C56-831C-490E-BFC7-6966FACC3442}" type="sibTrans" cxnId="{204DC520-C22B-4A81-8925-46B9BE5E732B}">
      <dgm:prSet/>
      <dgm:spPr/>
      <dgm:t>
        <a:bodyPr/>
        <a:lstStyle/>
        <a:p>
          <a:endParaRPr lang="en-US"/>
        </a:p>
      </dgm:t>
    </dgm:pt>
    <dgm:pt modelId="{1327893F-32C6-437C-A3F4-B09C9298E374}">
      <dgm:prSet/>
      <dgm:spPr/>
      <dgm:t>
        <a:bodyPr/>
        <a:lstStyle/>
        <a:p>
          <a:r>
            <a:rPr lang="en-US" dirty="0" smtClean="0"/>
            <a:t>Candidates</a:t>
          </a:r>
          <a:endParaRPr lang="en-US" dirty="0"/>
        </a:p>
      </dgm:t>
    </dgm:pt>
    <dgm:pt modelId="{153ED481-ACE5-4BEF-AA35-B8923A13C39A}" type="parTrans" cxnId="{8B8DA291-2DDA-40F7-9D0E-CAE5E94391BF}">
      <dgm:prSet/>
      <dgm:spPr/>
      <dgm:t>
        <a:bodyPr/>
        <a:lstStyle/>
        <a:p>
          <a:endParaRPr lang="en-US"/>
        </a:p>
      </dgm:t>
    </dgm:pt>
    <dgm:pt modelId="{22192819-7799-4ACA-8230-83682A0ADF57}" type="sibTrans" cxnId="{8B8DA291-2DDA-40F7-9D0E-CAE5E94391BF}">
      <dgm:prSet/>
      <dgm:spPr/>
      <dgm:t>
        <a:bodyPr/>
        <a:lstStyle/>
        <a:p>
          <a:endParaRPr lang="en-US"/>
        </a:p>
      </dgm:t>
    </dgm:pt>
    <dgm:pt modelId="{125F823B-3CF0-462E-987D-2AAD3665CA3E}" type="pres">
      <dgm:prSet presAssocID="{1DACC033-D1F6-42DC-9E6F-0690AEAEC9F8}" presName="Name0" presStyleCnt="0">
        <dgm:presLayoutVars>
          <dgm:orgChart val="1"/>
          <dgm:chPref val="1"/>
          <dgm:dir/>
          <dgm:animOne val="branch"/>
          <dgm:animLvl val="lvl"/>
          <dgm:resizeHandles/>
        </dgm:presLayoutVars>
      </dgm:prSet>
      <dgm:spPr/>
      <dgm:t>
        <a:bodyPr/>
        <a:lstStyle/>
        <a:p>
          <a:endParaRPr lang="en-US"/>
        </a:p>
      </dgm:t>
    </dgm:pt>
    <dgm:pt modelId="{01DCB34F-A5CA-4A5D-94F5-3B0AAF0C6F8C}" type="pres">
      <dgm:prSet presAssocID="{DA9C9D22-473C-4BEE-9C2A-1887824F60D9}" presName="hierRoot1" presStyleCnt="0">
        <dgm:presLayoutVars>
          <dgm:hierBranch val="init"/>
        </dgm:presLayoutVars>
      </dgm:prSet>
      <dgm:spPr/>
    </dgm:pt>
    <dgm:pt modelId="{34DB77BC-8BDD-4AD2-86F7-74436A457BE0}" type="pres">
      <dgm:prSet presAssocID="{DA9C9D22-473C-4BEE-9C2A-1887824F60D9}" presName="rootComposite1" presStyleCnt="0"/>
      <dgm:spPr/>
    </dgm:pt>
    <dgm:pt modelId="{D8396011-C7E4-40B4-90D0-2FBA5427C3DF}" type="pres">
      <dgm:prSet presAssocID="{DA9C9D22-473C-4BEE-9C2A-1887824F60D9}" presName="rootText1" presStyleLbl="alignAcc1" presStyleIdx="0" presStyleCnt="0">
        <dgm:presLayoutVars>
          <dgm:chPref val="3"/>
        </dgm:presLayoutVars>
      </dgm:prSet>
      <dgm:spPr/>
      <dgm:t>
        <a:bodyPr/>
        <a:lstStyle/>
        <a:p>
          <a:endParaRPr lang="en-US"/>
        </a:p>
      </dgm:t>
    </dgm:pt>
    <dgm:pt modelId="{7B4A625A-A1B0-487F-A31C-2F3AFDFEDC75}" type="pres">
      <dgm:prSet presAssocID="{DA9C9D22-473C-4BEE-9C2A-1887824F60D9}" presName="topArc1" presStyleLbl="parChTrans1D1" presStyleIdx="0" presStyleCnt="18"/>
      <dgm:spPr/>
    </dgm:pt>
    <dgm:pt modelId="{D3DD163E-A60D-486B-A27E-6F8CC59A4BFF}" type="pres">
      <dgm:prSet presAssocID="{DA9C9D22-473C-4BEE-9C2A-1887824F60D9}" presName="bottomArc1" presStyleLbl="parChTrans1D1" presStyleIdx="1" presStyleCnt="18"/>
      <dgm:spPr/>
    </dgm:pt>
    <dgm:pt modelId="{E0A6C4AE-EA97-4CAF-8CE9-AE4B28C2C083}" type="pres">
      <dgm:prSet presAssocID="{DA9C9D22-473C-4BEE-9C2A-1887824F60D9}" presName="topConnNode1" presStyleLbl="node1" presStyleIdx="0" presStyleCnt="0"/>
      <dgm:spPr/>
      <dgm:t>
        <a:bodyPr/>
        <a:lstStyle/>
        <a:p>
          <a:endParaRPr lang="en-US"/>
        </a:p>
      </dgm:t>
    </dgm:pt>
    <dgm:pt modelId="{C8B026AE-153F-4120-AFCD-3AD9C1119808}" type="pres">
      <dgm:prSet presAssocID="{DA9C9D22-473C-4BEE-9C2A-1887824F60D9}" presName="hierChild2" presStyleCnt="0"/>
      <dgm:spPr/>
    </dgm:pt>
    <dgm:pt modelId="{073E5843-ECBB-4EFC-ACB0-9ED32D1DDC7F}" type="pres">
      <dgm:prSet presAssocID="{72E9BC57-78CF-44D6-92BE-E4584187D055}" presName="Name28" presStyleLbl="parChTrans1D2" presStyleIdx="0" presStyleCnt="8"/>
      <dgm:spPr/>
      <dgm:t>
        <a:bodyPr/>
        <a:lstStyle/>
        <a:p>
          <a:endParaRPr lang="en-US"/>
        </a:p>
      </dgm:t>
    </dgm:pt>
    <dgm:pt modelId="{B73716B1-8747-48FA-B0D0-C0DC1384C762}" type="pres">
      <dgm:prSet presAssocID="{93310E18-83CB-4D2E-850B-A1F28342B06A}" presName="hierRoot2" presStyleCnt="0">
        <dgm:presLayoutVars>
          <dgm:hierBranch val="init"/>
        </dgm:presLayoutVars>
      </dgm:prSet>
      <dgm:spPr/>
    </dgm:pt>
    <dgm:pt modelId="{000B6611-3B92-49D9-B3DE-1577D9C32001}" type="pres">
      <dgm:prSet presAssocID="{93310E18-83CB-4D2E-850B-A1F28342B06A}" presName="rootComposite2" presStyleCnt="0"/>
      <dgm:spPr/>
    </dgm:pt>
    <dgm:pt modelId="{D854E07C-BF2A-4E12-99B8-9C18D621DBCF}" type="pres">
      <dgm:prSet presAssocID="{93310E18-83CB-4D2E-850B-A1F28342B06A}" presName="rootText2" presStyleLbl="alignAcc1" presStyleIdx="0" presStyleCnt="0">
        <dgm:presLayoutVars>
          <dgm:chPref val="3"/>
        </dgm:presLayoutVars>
      </dgm:prSet>
      <dgm:spPr/>
      <dgm:t>
        <a:bodyPr/>
        <a:lstStyle/>
        <a:p>
          <a:endParaRPr lang="en-US"/>
        </a:p>
      </dgm:t>
    </dgm:pt>
    <dgm:pt modelId="{5E723942-9E86-41A8-94BD-16F5FD6A3D32}" type="pres">
      <dgm:prSet presAssocID="{93310E18-83CB-4D2E-850B-A1F28342B06A}" presName="topArc2" presStyleLbl="parChTrans1D1" presStyleIdx="2" presStyleCnt="18"/>
      <dgm:spPr/>
    </dgm:pt>
    <dgm:pt modelId="{65C3223B-FBF0-4073-B4DA-F20F7DBF71F3}" type="pres">
      <dgm:prSet presAssocID="{93310E18-83CB-4D2E-850B-A1F28342B06A}" presName="bottomArc2" presStyleLbl="parChTrans1D1" presStyleIdx="3" presStyleCnt="18"/>
      <dgm:spPr/>
    </dgm:pt>
    <dgm:pt modelId="{7BB3F09D-9627-4E4F-BF5A-FD681C24A040}" type="pres">
      <dgm:prSet presAssocID="{93310E18-83CB-4D2E-850B-A1F28342B06A}" presName="topConnNode2" presStyleLbl="node2" presStyleIdx="0" presStyleCnt="0"/>
      <dgm:spPr/>
      <dgm:t>
        <a:bodyPr/>
        <a:lstStyle/>
        <a:p>
          <a:endParaRPr lang="en-US"/>
        </a:p>
      </dgm:t>
    </dgm:pt>
    <dgm:pt modelId="{19C9EC89-46FC-41F3-873A-A51F098ADE79}" type="pres">
      <dgm:prSet presAssocID="{93310E18-83CB-4D2E-850B-A1F28342B06A}" presName="hierChild4" presStyleCnt="0"/>
      <dgm:spPr/>
    </dgm:pt>
    <dgm:pt modelId="{EE25C047-DD2C-49CB-A5AD-D2B64D977751}" type="pres">
      <dgm:prSet presAssocID="{93310E18-83CB-4D2E-850B-A1F28342B06A}" presName="hierChild5" presStyleCnt="0"/>
      <dgm:spPr/>
    </dgm:pt>
    <dgm:pt modelId="{F20306FC-2DA9-4D6F-AB8B-244F5555F4F0}" type="pres">
      <dgm:prSet presAssocID="{6DC24301-E3C3-49D8-BF04-BF69B86AAE13}" presName="Name28" presStyleLbl="parChTrans1D2" presStyleIdx="1" presStyleCnt="8"/>
      <dgm:spPr/>
      <dgm:t>
        <a:bodyPr/>
        <a:lstStyle/>
        <a:p>
          <a:endParaRPr lang="en-US"/>
        </a:p>
      </dgm:t>
    </dgm:pt>
    <dgm:pt modelId="{463AF0F2-CFD2-48D9-ABAC-E0FBBD069777}" type="pres">
      <dgm:prSet presAssocID="{35E54974-6DD2-42F7-A321-BCC9C0FBE15E}" presName="hierRoot2" presStyleCnt="0">
        <dgm:presLayoutVars>
          <dgm:hierBranch val="init"/>
        </dgm:presLayoutVars>
      </dgm:prSet>
      <dgm:spPr/>
    </dgm:pt>
    <dgm:pt modelId="{3977C833-810D-4867-97C5-02B861A01AFD}" type="pres">
      <dgm:prSet presAssocID="{35E54974-6DD2-42F7-A321-BCC9C0FBE15E}" presName="rootComposite2" presStyleCnt="0"/>
      <dgm:spPr/>
    </dgm:pt>
    <dgm:pt modelId="{101CEC97-38CC-4B60-AF9E-BB97FCEDE445}" type="pres">
      <dgm:prSet presAssocID="{35E54974-6DD2-42F7-A321-BCC9C0FBE15E}" presName="rootText2" presStyleLbl="alignAcc1" presStyleIdx="0" presStyleCnt="0">
        <dgm:presLayoutVars>
          <dgm:chPref val="3"/>
        </dgm:presLayoutVars>
      </dgm:prSet>
      <dgm:spPr/>
      <dgm:t>
        <a:bodyPr/>
        <a:lstStyle/>
        <a:p>
          <a:endParaRPr lang="en-US"/>
        </a:p>
      </dgm:t>
    </dgm:pt>
    <dgm:pt modelId="{065B02A8-A4B6-4C73-9532-00A553E048CE}" type="pres">
      <dgm:prSet presAssocID="{35E54974-6DD2-42F7-A321-BCC9C0FBE15E}" presName="topArc2" presStyleLbl="parChTrans1D1" presStyleIdx="4" presStyleCnt="18"/>
      <dgm:spPr/>
    </dgm:pt>
    <dgm:pt modelId="{F356372E-7044-4F81-85A6-F9EDC584308C}" type="pres">
      <dgm:prSet presAssocID="{35E54974-6DD2-42F7-A321-BCC9C0FBE15E}" presName="bottomArc2" presStyleLbl="parChTrans1D1" presStyleIdx="5" presStyleCnt="18"/>
      <dgm:spPr/>
    </dgm:pt>
    <dgm:pt modelId="{13AD731A-31DD-4F43-BBD5-53A13339559E}" type="pres">
      <dgm:prSet presAssocID="{35E54974-6DD2-42F7-A321-BCC9C0FBE15E}" presName="topConnNode2" presStyleLbl="node2" presStyleIdx="0" presStyleCnt="0"/>
      <dgm:spPr/>
      <dgm:t>
        <a:bodyPr/>
        <a:lstStyle/>
        <a:p>
          <a:endParaRPr lang="en-US"/>
        </a:p>
      </dgm:t>
    </dgm:pt>
    <dgm:pt modelId="{493F6BCB-AA9F-4896-BBDF-FBCF261CFEB9}" type="pres">
      <dgm:prSet presAssocID="{35E54974-6DD2-42F7-A321-BCC9C0FBE15E}" presName="hierChild4" presStyleCnt="0"/>
      <dgm:spPr/>
    </dgm:pt>
    <dgm:pt modelId="{619720C0-9327-4AC8-A157-9CC47B374EC4}" type="pres">
      <dgm:prSet presAssocID="{35E54974-6DD2-42F7-A321-BCC9C0FBE15E}" presName="hierChild5" presStyleCnt="0"/>
      <dgm:spPr/>
    </dgm:pt>
    <dgm:pt modelId="{2EF3A4F8-E962-4A6A-9FE1-B2678B2B7832}" type="pres">
      <dgm:prSet presAssocID="{EDC4484F-E4BD-4AF0-A18A-AF3DFFDB4E64}" presName="Name28" presStyleLbl="parChTrans1D2" presStyleIdx="2" presStyleCnt="8"/>
      <dgm:spPr/>
      <dgm:t>
        <a:bodyPr/>
        <a:lstStyle/>
        <a:p>
          <a:endParaRPr lang="en-US"/>
        </a:p>
      </dgm:t>
    </dgm:pt>
    <dgm:pt modelId="{C84F1EAB-02E6-4A96-97B2-BFF2C59C82EC}" type="pres">
      <dgm:prSet presAssocID="{7D561771-3E6E-488C-BB02-1AD3E8B8B1CE}" presName="hierRoot2" presStyleCnt="0">
        <dgm:presLayoutVars>
          <dgm:hierBranch val="init"/>
        </dgm:presLayoutVars>
      </dgm:prSet>
      <dgm:spPr/>
    </dgm:pt>
    <dgm:pt modelId="{4F515888-0EA9-46BD-BB58-A15F38F145E7}" type="pres">
      <dgm:prSet presAssocID="{7D561771-3E6E-488C-BB02-1AD3E8B8B1CE}" presName="rootComposite2" presStyleCnt="0"/>
      <dgm:spPr/>
    </dgm:pt>
    <dgm:pt modelId="{CCCF545C-2098-42EE-8B68-88AF16EBDB11}" type="pres">
      <dgm:prSet presAssocID="{7D561771-3E6E-488C-BB02-1AD3E8B8B1CE}" presName="rootText2" presStyleLbl="alignAcc1" presStyleIdx="0" presStyleCnt="0">
        <dgm:presLayoutVars>
          <dgm:chPref val="3"/>
        </dgm:presLayoutVars>
      </dgm:prSet>
      <dgm:spPr/>
      <dgm:t>
        <a:bodyPr/>
        <a:lstStyle/>
        <a:p>
          <a:endParaRPr lang="en-US"/>
        </a:p>
      </dgm:t>
    </dgm:pt>
    <dgm:pt modelId="{DDA98B1D-A827-487A-B028-C4D710F74408}" type="pres">
      <dgm:prSet presAssocID="{7D561771-3E6E-488C-BB02-1AD3E8B8B1CE}" presName="topArc2" presStyleLbl="parChTrans1D1" presStyleIdx="6" presStyleCnt="18"/>
      <dgm:spPr/>
    </dgm:pt>
    <dgm:pt modelId="{994407D1-4653-4B03-B4CC-413DAFD4C476}" type="pres">
      <dgm:prSet presAssocID="{7D561771-3E6E-488C-BB02-1AD3E8B8B1CE}" presName="bottomArc2" presStyleLbl="parChTrans1D1" presStyleIdx="7" presStyleCnt="18"/>
      <dgm:spPr/>
    </dgm:pt>
    <dgm:pt modelId="{438451F5-9C9E-4952-B747-0FA2C6630C0F}" type="pres">
      <dgm:prSet presAssocID="{7D561771-3E6E-488C-BB02-1AD3E8B8B1CE}" presName="topConnNode2" presStyleLbl="node2" presStyleIdx="0" presStyleCnt="0"/>
      <dgm:spPr/>
      <dgm:t>
        <a:bodyPr/>
        <a:lstStyle/>
        <a:p>
          <a:endParaRPr lang="en-US"/>
        </a:p>
      </dgm:t>
    </dgm:pt>
    <dgm:pt modelId="{0CA46D88-9BCA-4946-ADF1-ECB631337667}" type="pres">
      <dgm:prSet presAssocID="{7D561771-3E6E-488C-BB02-1AD3E8B8B1CE}" presName="hierChild4" presStyleCnt="0"/>
      <dgm:spPr/>
    </dgm:pt>
    <dgm:pt modelId="{BB52269E-4F93-4CED-A138-79753A03E541}" type="pres">
      <dgm:prSet presAssocID="{7D561771-3E6E-488C-BB02-1AD3E8B8B1CE}" presName="hierChild5" presStyleCnt="0"/>
      <dgm:spPr/>
    </dgm:pt>
    <dgm:pt modelId="{FA89CE23-AFF7-46E7-AE8A-6DB7CFBA34B8}" type="pres">
      <dgm:prSet presAssocID="{5EA773ED-842D-4C72-8A46-090AA33BD8FD}" presName="Name28" presStyleLbl="parChTrans1D2" presStyleIdx="3" presStyleCnt="8"/>
      <dgm:spPr/>
      <dgm:t>
        <a:bodyPr/>
        <a:lstStyle/>
        <a:p>
          <a:endParaRPr lang="en-US"/>
        </a:p>
      </dgm:t>
    </dgm:pt>
    <dgm:pt modelId="{AEE086B7-E4C9-4570-8E4E-67910CE68520}" type="pres">
      <dgm:prSet presAssocID="{9C3C7178-375F-4C69-9B67-2BEB5A041E45}" presName="hierRoot2" presStyleCnt="0">
        <dgm:presLayoutVars>
          <dgm:hierBranch val="init"/>
        </dgm:presLayoutVars>
      </dgm:prSet>
      <dgm:spPr/>
    </dgm:pt>
    <dgm:pt modelId="{907271D4-FCD9-4B47-8785-B95C47481EA2}" type="pres">
      <dgm:prSet presAssocID="{9C3C7178-375F-4C69-9B67-2BEB5A041E45}" presName="rootComposite2" presStyleCnt="0"/>
      <dgm:spPr/>
    </dgm:pt>
    <dgm:pt modelId="{30626795-A610-42AA-B3A1-6F02E1A38824}" type="pres">
      <dgm:prSet presAssocID="{9C3C7178-375F-4C69-9B67-2BEB5A041E45}" presName="rootText2" presStyleLbl="alignAcc1" presStyleIdx="0" presStyleCnt="0">
        <dgm:presLayoutVars>
          <dgm:chPref val="3"/>
        </dgm:presLayoutVars>
      </dgm:prSet>
      <dgm:spPr/>
      <dgm:t>
        <a:bodyPr/>
        <a:lstStyle/>
        <a:p>
          <a:endParaRPr lang="en-US"/>
        </a:p>
      </dgm:t>
    </dgm:pt>
    <dgm:pt modelId="{75EBFA56-5E35-4DC8-BB3F-C329D77ACC42}" type="pres">
      <dgm:prSet presAssocID="{9C3C7178-375F-4C69-9B67-2BEB5A041E45}" presName="topArc2" presStyleLbl="parChTrans1D1" presStyleIdx="8" presStyleCnt="18"/>
      <dgm:spPr/>
    </dgm:pt>
    <dgm:pt modelId="{93B93124-9D18-4C2A-9668-20359D1C988D}" type="pres">
      <dgm:prSet presAssocID="{9C3C7178-375F-4C69-9B67-2BEB5A041E45}" presName="bottomArc2" presStyleLbl="parChTrans1D1" presStyleIdx="9" presStyleCnt="18"/>
      <dgm:spPr/>
    </dgm:pt>
    <dgm:pt modelId="{FBC5BCF1-6F73-4ECF-BAE8-8471E686B829}" type="pres">
      <dgm:prSet presAssocID="{9C3C7178-375F-4C69-9B67-2BEB5A041E45}" presName="topConnNode2" presStyleLbl="node2" presStyleIdx="0" presStyleCnt="0"/>
      <dgm:spPr/>
      <dgm:t>
        <a:bodyPr/>
        <a:lstStyle/>
        <a:p>
          <a:endParaRPr lang="en-US"/>
        </a:p>
      </dgm:t>
    </dgm:pt>
    <dgm:pt modelId="{0AE57AA5-E639-4BE8-AB24-26BE43C3AEBE}" type="pres">
      <dgm:prSet presAssocID="{9C3C7178-375F-4C69-9B67-2BEB5A041E45}" presName="hierChild4" presStyleCnt="0"/>
      <dgm:spPr/>
    </dgm:pt>
    <dgm:pt modelId="{D300F60E-49EB-4AE4-82BD-E9CD8C1200B0}" type="pres">
      <dgm:prSet presAssocID="{9C3C7178-375F-4C69-9B67-2BEB5A041E45}" presName="hierChild5" presStyleCnt="0"/>
      <dgm:spPr/>
    </dgm:pt>
    <dgm:pt modelId="{8ED9DDCE-6961-49C8-A078-4445DF07F0BB}" type="pres">
      <dgm:prSet presAssocID="{CA0EDBC1-9EDA-45E5-9181-BEECC5D1E805}" presName="Name28" presStyleLbl="parChTrans1D2" presStyleIdx="4" presStyleCnt="8"/>
      <dgm:spPr/>
      <dgm:t>
        <a:bodyPr/>
        <a:lstStyle/>
        <a:p>
          <a:endParaRPr lang="en-US"/>
        </a:p>
      </dgm:t>
    </dgm:pt>
    <dgm:pt modelId="{AB4A0C19-0305-4C4C-BF36-6F01384BDE6A}" type="pres">
      <dgm:prSet presAssocID="{A57724CE-BD50-4231-AE99-A36D78220B10}" presName="hierRoot2" presStyleCnt="0">
        <dgm:presLayoutVars>
          <dgm:hierBranch val="init"/>
        </dgm:presLayoutVars>
      </dgm:prSet>
      <dgm:spPr/>
    </dgm:pt>
    <dgm:pt modelId="{2E0757FE-445E-47AD-8CAB-90FE8A1A18AD}" type="pres">
      <dgm:prSet presAssocID="{A57724CE-BD50-4231-AE99-A36D78220B10}" presName="rootComposite2" presStyleCnt="0"/>
      <dgm:spPr/>
    </dgm:pt>
    <dgm:pt modelId="{1BCA5665-ADA1-4759-AC66-7EF9416B16D5}" type="pres">
      <dgm:prSet presAssocID="{A57724CE-BD50-4231-AE99-A36D78220B10}" presName="rootText2" presStyleLbl="alignAcc1" presStyleIdx="0" presStyleCnt="0">
        <dgm:presLayoutVars>
          <dgm:chPref val="3"/>
        </dgm:presLayoutVars>
      </dgm:prSet>
      <dgm:spPr/>
      <dgm:t>
        <a:bodyPr/>
        <a:lstStyle/>
        <a:p>
          <a:endParaRPr lang="en-US"/>
        </a:p>
      </dgm:t>
    </dgm:pt>
    <dgm:pt modelId="{00C42E3A-B7E6-4C2C-A710-D4635A279030}" type="pres">
      <dgm:prSet presAssocID="{A57724CE-BD50-4231-AE99-A36D78220B10}" presName="topArc2" presStyleLbl="parChTrans1D1" presStyleIdx="10" presStyleCnt="18"/>
      <dgm:spPr/>
    </dgm:pt>
    <dgm:pt modelId="{263961E7-D48E-4CCE-9D62-ED32016D5B92}" type="pres">
      <dgm:prSet presAssocID="{A57724CE-BD50-4231-AE99-A36D78220B10}" presName="bottomArc2" presStyleLbl="parChTrans1D1" presStyleIdx="11" presStyleCnt="18"/>
      <dgm:spPr/>
    </dgm:pt>
    <dgm:pt modelId="{57130B77-E109-4A4B-BA96-EEFC40B87584}" type="pres">
      <dgm:prSet presAssocID="{A57724CE-BD50-4231-AE99-A36D78220B10}" presName="topConnNode2" presStyleLbl="node2" presStyleIdx="0" presStyleCnt="0"/>
      <dgm:spPr/>
      <dgm:t>
        <a:bodyPr/>
        <a:lstStyle/>
        <a:p>
          <a:endParaRPr lang="en-US"/>
        </a:p>
      </dgm:t>
    </dgm:pt>
    <dgm:pt modelId="{74554F51-C8FB-4FF6-9CAF-0C49F502A14A}" type="pres">
      <dgm:prSet presAssocID="{A57724CE-BD50-4231-AE99-A36D78220B10}" presName="hierChild4" presStyleCnt="0"/>
      <dgm:spPr/>
    </dgm:pt>
    <dgm:pt modelId="{C688A91C-E5DB-4893-B93A-401AE0E6F009}" type="pres">
      <dgm:prSet presAssocID="{A57724CE-BD50-4231-AE99-A36D78220B10}" presName="hierChild5" presStyleCnt="0"/>
      <dgm:spPr/>
    </dgm:pt>
    <dgm:pt modelId="{5CE38344-7225-411E-B3BE-AD28426A7828}" type="pres">
      <dgm:prSet presAssocID="{153ED481-ACE5-4BEF-AA35-B8923A13C39A}" presName="Name28" presStyleLbl="parChTrans1D2" presStyleIdx="5" presStyleCnt="8"/>
      <dgm:spPr/>
      <dgm:t>
        <a:bodyPr/>
        <a:lstStyle/>
        <a:p>
          <a:endParaRPr lang="en-US"/>
        </a:p>
      </dgm:t>
    </dgm:pt>
    <dgm:pt modelId="{551E2ECC-CEFD-48A8-B6DC-7D5BE7EFB601}" type="pres">
      <dgm:prSet presAssocID="{1327893F-32C6-437C-A3F4-B09C9298E374}" presName="hierRoot2" presStyleCnt="0">
        <dgm:presLayoutVars>
          <dgm:hierBranch val="init"/>
        </dgm:presLayoutVars>
      </dgm:prSet>
      <dgm:spPr/>
    </dgm:pt>
    <dgm:pt modelId="{25F5BB36-1E93-4A08-8DD1-D2C3A5F819E2}" type="pres">
      <dgm:prSet presAssocID="{1327893F-32C6-437C-A3F4-B09C9298E374}" presName="rootComposite2" presStyleCnt="0"/>
      <dgm:spPr/>
    </dgm:pt>
    <dgm:pt modelId="{DD74D106-305C-4F2A-80CB-CB581D6677B0}" type="pres">
      <dgm:prSet presAssocID="{1327893F-32C6-437C-A3F4-B09C9298E374}" presName="rootText2" presStyleLbl="alignAcc1" presStyleIdx="0" presStyleCnt="0">
        <dgm:presLayoutVars>
          <dgm:chPref val="3"/>
        </dgm:presLayoutVars>
      </dgm:prSet>
      <dgm:spPr/>
      <dgm:t>
        <a:bodyPr/>
        <a:lstStyle/>
        <a:p>
          <a:endParaRPr lang="en-US"/>
        </a:p>
      </dgm:t>
    </dgm:pt>
    <dgm:pt modelId="{17C95772-4402-4E58-91BE-851B9C2E398F}" type="pres">
      <dgm:prSet presAssocID="{1327893F-32C6-437C-A3F4-B09C9298E374}" presName="topArc2" presStyleLbl="parChTrans1D1" presStyleIdx="12" presStyleCnt="18"/>
      <dgm:spPr/>
    </dgm:pt>
    <dgm:pt modelId="{B7D3BE62-E911-4EC6-9A58-33E98F00ACA0}" type="pres">
      <dgm:prSet presAssocID="{1327893F-32C6-437C-A3F4-B09C9298E374}" presName="bottomArc2" presStyleLbl="parChTrans1D1" presStyleIdx="13" presStyleCnt="18"/>
      <dgm:spPr/>
    </dgm:pt>
    <dgm:pt modelId="{A5005AEE-B782-4708-A644-12504237D402}" type="pres">
      <dgm:prSet presAssocID="{1327893F-32C6-437C-A3F4-B09C9298E374}" presName="topConnNode2" presStyleLbl="node2" presStyleIdx="0" presStyleCnt="0"/>
      <dgm:spPr/>
      <dgm:t>
        <a:bodyPr/>
        <a:lstStyle/>
        <a:p>
          <a:endParaRPr lang="en-US"/>
        </a:p>
      </dgm:t>
    </dgm:pt>
    <dgm:pt modelId="{3C47447F-0C27-4CB1-BE22-12145A7C268E}" type="pres">
      <dgm:prSet presAssocID="{1327893F-32C6-437C-A3F4-B09C9298E374}" presName="hierChild4" presStyleCnt="0"/>
      <dgm:spPr/>
    </dgm:pt>
    <dgm:pt modelId="{3C262841-1CAE-49D5-90A1-9FB8620B27F0}" type="pres">
      <dgm:prSet presAssocID="{1327893F-32C6-437C-A3F4-B09C9298E374}" presName="hierChild5" presStyleCnt="0"/>
      <dgm:spPr/>
    </dgm:pt>
    <dgm:pt modelId="{F8A2D577-0945-47AB-BBCE-821F2C96456C}" type="pres">
      <dgm:prSet presAssocID="{8E106350-CC4F-41E1-9E8E-CC703BCD85E9}" presName="Name28" presStyleLbl="parChTrans1D2" presStyleIdx="6" presStyleCnt="8"/>
      <dgm:spPr/>
      <dgm:t>
        <a:bodyPr/>
        <a:lstStyle/>
        <a:p>
          <a:endParaRPr lang="en-US"/>
        </a:p>
      </dgm:t>
    </dgm:pt>
    <dgm:pt modelId="{FC41F61D-94DF-45B5-864C-49237CCCF932}" type="pres">
      <dgm:prSet presAssocID="{DD2403D3-76DC-40F3-8E74-2DEFD6D0862E}" presName="hierRoot2" presStyleCnt="0">
        <dgm:presLayoutVars>
          <dgm:hierBranch val="init"/>
        </dgm:presLayoutVars>
      </dgm:prSet>
      <dgm:spPr/>
    </dgm:pt>
    <dgm:pt modelId="{E6B69C48-BA00-4D30-89A7-8458689E5115}" type="pres">
      <dgm:prSet presAssocID="{DD2403D3-76DC-40F3-8E74-2DEFD6D0862E}" presName="rootComposite2" presStyleCnt="0"/>
      <dgm:spPr/>
    </dgm:pt>
    <dgm:pt modelId="{8D65F44A-A969-400D-9E6F-428DC93B6D51}" type="pres">
      <dgm:prSet presAssocID="{DD2403D3-76DC-40F3-8E74-2DEFD6D0862E}" presName="rootText2" presStyleLbl="alignAcc1" presStyleIdx="0" presStyleCnt="0">
        <dgm:presLayoutVars>
          <dgm:chPref val="3"/>
        </dgm:presLayoutVars>
      </dgm:prSet>
      <dgm:spPr/>
      <dgm:t>
        <a:bodyPr/>
        <a:lstStyle/>
        <a:p>
          <a:endParaRPr lang="en-US"/>
        </a:p>
      </dgm:t>
    </dgm:pt>
    <dgm:pt modelId="{1BE705BF-721B-4307-B680-318EC2558A7E}" type="pres">
      <dgm:prSet presAssocID="{DD2403D3-76DC-40F3-8E74-2DEFD6D0862E}" presName="topArc2" presStyleLbl="parChTrans1D1" presStyleIdx="14" presStyleCnt="18"/>
      <dgm:spPr/>
    </dgm:pt>
    <dgm:pt modelId="{F01B879C-223B-4F2A-ACEC-9C703FC2B8B1}" type="pres">
      <dgm:prSet presAssocID="{DD2403D3-76DC-40F3-8E74-2DEFD6D0862E}" presName="bottomArc2" presStyleLbl="parChTrans1D1" presStyleIdx="15" presStyleCnt="18"/>
      <dgm:spPr/>
    </dgm:pt>
    <dgm:pt modelId="{44C6D78E-8E81-401E-8E00-330C71E98AC1}" type="pres">
      <dgm:prSet presAssocID="{DD2403D3-76DC-40F3-8E74-2DEFD6D0862E}" presName="topConnNode2" presStyleLbl="node2" presStyleIdx="0" presStyleCnt="0"/>
      <dgm:spPr/>
      <dgm:t>
        <a:bodyPr/>
        <a:lstStyle/>
        <a:p>
          <a:endParaRPr lang="en-US"/>
        </a:p>
      </dgm:t>
    </dgm:pt>
    <dgm:pt modelId="{725FA08C-A6EB-4544-8782-41ED1B914D17}" type="pres">
      <dgm:prSet presAssocID="{DD2403D3-76DC-40F3-8E74-2DEFD6D0862E}" presName="hierChild4" presStyleCnt="0"/>
      <dgm:spPr/>
    </dgm:pt>
    <dgm:pt modelId="{F13FC530-97E2-4E39-857B-94C58F999562}" type="pres">
      <dgm:prSet presAssocID="{DD2403D3-76DC-40F3-8E74-2DEFD6D0862E}" presName="hierChild5" presStyleCnt="0"/>
      <dgm:spPr/>
    </dgm:pt>
    <dgm:pt modelId="{CE64F70A-3E4E-4F38-A990-3AB8DA6302BB}" type="pres">
      <dgm:prSet presAssocID="{DA9C9D22-473C-4BEE-9C2A-1887824F60D9}" presName="hierChild3" presStyleCnt="0"/>
      <dgm:spPr/>
    </dgm:pt>
    <dgm:pt modelId="{A9BC3A52-3309-45E1-AF15-536442F0363F}" type="pres">
      <dgm:prSet presAssocID="{6754D67E-F2E2-465B-A065-FB2FF4D9F0DF}" presName="Name101" presStyleLbl="parChTrans1D2" presStyleIdx="7" presStyleCnt="8"/>
      <dgm:spPr/>
      <dgm:t>
        <a:bodyPr/>
        <a:lstStyle/>
        <a:p>
          <a:endParaRPr lang="en-US"/>
        </a:p>
      </dgm:t>
    </dgm:pt>
    <dgm:pt modelId="{CAD6D4D8-4797-45C1-8883-C4D7CA0D1EFA}" type="pres">
      <dgm:prSet presAssocID="{41829418-25F6-4B3D-B8BA-CE0E8341A3D0}" presName="hierRoot3" presStyleCnt="0">
        <dgm:presLayoutVars>
          <dgm:hierBranch val="init"/>
        </dgm:presLayoutVars>
      </dgm:prSet>
      <dgm:spPr/>
    </dgm:pt>
    <dgm:pt modelId="{C5F5C173-AD4B-496B-BD4E-BFB3AA35D2CC}" type="pres">
      <dgm:prSet presAssocID="{41829418-25F6-4B3D-B8BA-CE0E8341A3D0}" presName="rootComposite3" presStyleCnt="0"/>
      <dgm:spPr/>
    </dgm:pt>
    <dgm:pt modelId="{142E56F2-0C42-4FBC-A965-A32C9E87529D}" type="pres">
      <dgm:prSet presAssocID="{41829418-25F6-4B3D-B8BA-CE0E8341A3D0}" presName="rootText3" presStyleLbl="alignAcc1" presStyleIdx="0" presStyleCnt="0" custLinFactY="100000" custLinFactNeighborX="64587" custLinFactNeighborY="124614">
        <dgm:presLayoutVars>
          <dgm:chPref val="3"/>
        </dgm:presLayoutVars>
      </dgm:prSet>
      <dgm:spPr/>
      <dgm:t>
        <a:bodyPr/>
        <a:lstStyle/>
        <a:p>
          <a:endParaRPr lang="en-US"/>
        </a:p>
      </dgm:t>
    </dgm:pt>
    <dgm:pt modelId="{3BB6BE89-3B06-44C7-940B-29947B074BA3}" type="pres">
      <dgm:prSet presAssocID="{41829418-25F6-4B3D-B8BA-CE0E8341A3D0}" presName="topArc3" presStyleLbl="parChTrans1D1" presStyleIdx="16" presStyleCnt="18"/>
      <dgm:spPr/>
    </dgm:pt>
    <dgm:pt modelId="{5DACC7A2-1908-478B-B2AA-B18B1DCA319D}" type="pres">
      <dgm:prSet presAssocID="{41829418-25F6-4B3D-B8BA-CE0E8341A3D0}" presName="bottomArc3" presStyleLbl="parChTrans1D1" presStyleIdx="17" presStyleCnt="18"/>
      <dgm:spPr/>
    </dgm:pt>
    <dgm:pt modelId="{DF3C6BFB-CFCC-4C3C-BCC7-33FBE131FE35}" type="pres">
      <dgm:prSet presAssocID="{41829418-25F6-4B3D-B8BA-CE0E8341A3D0}" presName="topConnNode3" presStyleLbl="asst1" presStyleIdx="0" presStyleCnt="0"/>
      <dgm:spPr/>
      <dgm:t>
        <a:bodyPr/>
        <a:lstStyle/>
        <a:p>
          <a:endParaRPr lang="en-US"/>
        </a:p>
      </dgm:t>
    </dgm:pt>
    <dgm:pt modelId="{767748FA-4578-4E14-B41B-6CE2EBB29451}" type="pres">
      <dgm:prSet presAssocID="{41829418-25F6-4B3D-B8BA-CE0E8341A3D0}" presName="hierChild6" presStyleCnt="0"/>
      <dgm:spPr/>
    </dgm:pt>
    <dgm:pt modelId="{EE9E0BF6-37DC-4C0A-BFEB-C34195412945}" type="pres">
      <dgm:prSet presAssocID="{41829418-25F6-4B3D-B8BA-CE0E8341A3D0}" presName="hierChild7" presStyleCnt="0"/>
      <dgm:spPr/>
    </dgm:pt>
  </dgm:ptLst>
  <dgm:cxnLst>
    <dgm:cxn modelId="{477C0CC1-FF0A-4482-8C0B-78F745EDED15}" type="presOf" srcId="{9C3C7178-375F-4C69-9B67-2BEB5A041E45}" destId="{FBC5BCF1-6F73-4ECF-BAE8-8471E686B829}" srcOrd="1" destOrd="0" presId="urn:microsoft.com/office/officeart/2008/layout/HalfCircleOrganizationChart"/>
    <dgm:cxn modelId="{D4DE83AC-5C05-409F-88F3-7643DBEB144D}" type="presOf" srcId="{72E9BC57-78CF-44D6-92BE-E4584187D055}" destId="{073E5843-ECBB-4EFC-ACB0-9ED32D1DDC7F}" srcOrd="0" destOrd="0" presId="urn:microsoft.com/office/officeart/2008/layout/HalfCircleOrganizationChart"/>
    <dgm:cxn modelId="{2C2B3412-CAB7-40F6-97BB-DDC8BC8A8633}" type="presOf" srcId="{5EA773ED-842D-4C72-8A46-090AA33BD8FD}" destId="{FA89CE23-AFF7-46E7-AE8A-6DB7CFBA34B8}" srcOrd="0" destOrd="0" presId="urn:microsoft.com/office/officeart/2008/layout/HalfCircleOrganizationChart"/>
    <dgm:cxn modelId="{3D3580E4-CACC-41AD-9E41-D91B0AB4BA27}" type="presOf" srcId="{DA9C9D22-473C-4BEE-9C2A-1887824F60D9}" destId="{D8396011-C7E4-40B4-90D0-2FBA5427C3DF}" srcOrd="0" destOrd="0" presId="urn:microsoft.com/office/officeart/2008/layout/HalfCircleOrganizationChart"/>
    <dgm:cxn modelId="{385EF00C-080D-4366-A49D-3151357FB93E}" type="presOf" srcId="{6DC24301-E3C3-49D8-BF04-BF69B86AAE13}" destId="{F20306FC-2DA9-4D6F-AB8B-244F5555F4F0}" srcOrd="0" destOrd="0" presId="urn:microsoft.com/office/officeart/2008/layout/HalfCircleOrganizationChart"/>
    <dgm:cxn modelId="{9ADC74CE-A5AC-49CF-ABA1-49A6DDF16913}" srcId="{DA9C9D22-473C-4BEE-9C2A-1887824F60D9}" destId="{41829418-25F6-4B3D-B8BA-CE0E8341A3D0}" srcOrd="0" destOrd="0" parTransId="{6754D67E-F2E2-465B-A065-FB2FF4D9F0DF}" sibTransId="{C16C1AAE-C69D-4C3F-85CB-A8DFDA8E2E6C}"/>
    <dgm:cxn modelId="{0DB5E40F-104D-4AB1-8938-285D15460723}" type="presOf" srcId="{EDC4484F-E4BD-4AF0-A18A-AF3DFFDB4E64}" destId="{2EF3A4F8-E962-4A6A-9FE1-B2678B2B7832}" srcOrd="0" destOrd="0" presId="urn:microsoft.com/office/officeart/2008/layout/HalfCircleOrganizationChart"/>
    <dgm:cxn modelId="{E6938203-4090-4BEF-AD1B-78F28477B5C8}" type="presOf" srcId="{35E54974-6DD2-42F7-A321-BCC9C0FBE15E}" destId="{101CEC97-38CC-4B60-AF9E-BB97FCEDE445}" srcOrd="0" destOrd="0" presId="urn:microsoft.com/office/officeart/2008/layout/HalfCircleOrganizationChart"/>
    <dgm:cxn modelId="{C00BE6AC-7927-4406-9EB3-DB2B37C26959}" type="presOf" srcId="{7D561771-3E6E-488C-BB02-1AD3E8B8B1CE}" destId="{438451F5-9C9E-4952-B747-0FA2C6630C0F}" srcOrd="1" destOrd="0" presId="urn:microsoft.com/office/officeart/2008/layout/HalfCircleOrganizationChart"/>
    <dgm:cxn modelId="{8C429B89-1718-4E49-AFE0-13C3BD20FD29}" srcId="{DA9C9D22-473C-4BEE-9C2A-1887824F60D9}" destId="{35E54974-6DD2-42F7-A321-BCC9C0FBE15E}" srcOrd="2" destOrd="0" parTransId="{6DC24301-E3C3-49D8-BF04-BF69B86AAE13}" sibTransId="{504F8754-7E23-46E0-8B69-58244A0C5847}"/>
    <dgm:cxn modelId="{CBE72A6A-F2AA-401D-965B-BC1D7EA21521}" type="presOf" srcId="{1327893F-32C6-437C-A3F4-B09C9298E374}" destId="{DD74D106-305C-4F2A-80CB-CB581D6677B0}" srcOrd="0" destOrd="0" presId="urn:microsoft.com/office/officeart/2008/layout/HalfCircleOrganizationChart"/>
    <dgm:cxn modelId="{390E61D3-3FC5-4C3C-B981-4C0DE38226F3}" srcId="{DA9C9D22-473C-4BEE-9C2A-1887824F60D9}" destId="{DD2403D3-76DC-40F3-8E74-2DEFD6D0862E}" srcOrd="7" destOrd="0" parTransId="{8E106350-CC4F-41E1-9E8E-CC703BCD85E9}" sibTransId="{3060CED9-D861-4D2A-B030-4977839E05D7}"/>
    <dgm:cxn modelId="{624C0EC6-F87C-4201-ACD3-746558FF5682}" type="presOf" srcId="{1DACC033-D1F6-42DC-9E6F-0690AEAEC9F8}" destId="{125F823B-3CF0-462E-987D-2AAD3665CA3E}" srcOrd="0" destOrd="0" presId="urn:microsoft.com/office/officeart/2008/layout/HalfCircleOrganizationChart"/>
    <dgm:cxn modelId="{9E5ECF42-C34B-4F47-BCA5-673AFBC5A8A0}" type="presOf" srcId="{153ED481-ACE5-4BEF-AA35-B8923A13C39A}" destId="{5CE38344-7225-411E-B3BE-AD28426A7828}" srcOrd="0" destOrd="0" presId="urn:microsoft.com/office/officeart/2008/layout/HalfCircleOrganizationChart"/>
    <dgm:cxn modelId="{11EE0B8F-9FBD-4248-BA30-515130C2FB55}" srcId="{1DACC033-D1F6-42DC-9E6F-0690AEAEC9F8}" destId="{DA9C9D22-473C-4BEE-9C2A-1887824F60D9}" srcOrd="0" destOrd="0" parTransId="{E2A38328-71F5-4A36-817A-EDC56FA94C32}" sibTransId="{9A3C40C0-788B-458C-9C1B-6E5F3049B942}"/>
    <dgm:cxn modelId="{DC1F8C6D-CEFA-46C4-B7D7-0D88D008793D}" type="presOf" srcId="{6754D67E-F2E2-465B-A065-FB2FF4D9F0DF}" destId="{A9BC3A52-3309-45E1-AF15-536442F0363F}" srcOrd="0" destOrd="0" presId="urn:microsoft.com/office/officeart/2008/layout/HalfCircleOrganizationChart"/>
    <dgm:cxn modelId="{46351BFA-429D-456D-8D97-FF489E09642D}" type="presOf" srcId="{7D561771-3E6E-488C-BB02-1AD3E8B8B1CE}" destId="{CCCF545C-2098-42EE-8B68-88AF16EBDB11}" srcOrd="0" destOrd="0" presId="urn:microsoft.com/office/officeart/2008/layout/HalfCircleOrganizationChart"/>
    <dgm:cxn modelId="{148D9A6D-C391-4F21-9993-0032DE02CFF6}" srcId="{DA9C9D22-473C-4BEE-9C2A-1887824F60D9}" destId="{93310E18-83CB-4D2E-850B-A1F28342B06A}" srcOrd="1" destOrd="0" parTransId="{72E9BC57-78CF-44D6-92BE-E4584187D055}" sibTransId="{7B37429C-7332-4744-A737-23D7DB19D37D}"/>
    <dgm:cxn modelId="{E51B778A-079D-4780-95B4-066A49D7B832}" type="presOf" srcId="{DD2403D3-76DC-40F3-8E74-2DEFD6D0862E}" destId="{44C6D78E-8E81-401E-8E00-330C71E98AC1}" srcOrd="1" destOrd="0" presId="urn:microsoft.com/office/officeart/2008/layout/HalfCircleOrganizationChart"/>
    <dgm:cxn modelId="{CAB8E914-8BCD-430D-8571-AA2CB452A4B9}" type="presOf" srcId="{A57724CE-BD50-4231-AE99-A36D78220B10}" destId="{57130B77-E109-4A4B-BA96-EEFC40B87584}" srcOrd="1" destOrd="0" presId="urn:microsoft.com/office/officeart/2008/layout/HalfCircleOrganizationChart"/>
    <dgm:cxn modelId="{44B69920-C490-4809-9374-C299E1098FE3}" type="presOf" srcId="{1327893F-32C6-437C-A3F4-B09C9298E374}" destId="{A5005AEE-B782-4708-A644-12504237D402}" srcOrd="1" destOrd="0" presId="urn:microsoft.com/office/officeart/2008/layout/HalfCircleOrganizationChart"/>
    <dgm:cxn modelId="{3FF0586A-AFBF-4633-A642-7D474EDD45A3}" type="presOf" srcId="{A57724CE-BD50-4231-AE99-A36D78220B10}" destId="{1BCA5665-ADA1-4759-AC66-7EF9416B16D5}" srcOrd="0" destOrd="0" presId="urn:microsoft.com/office/officeart/2008/layout/HalfCircleOrganizationChart"/>
    <dgm:cxn modelId="{6C920FAA-23FA-4ADA-B4E4-E3CB0FE99BFC}" type="presOf" srcId="{DA9C9D22-473C-4BEE-9C2A-1887824F60D9}" destId="{E0A6C4AE-EA97-4CAF-8CE9-AE4B28C2C083}" srcOrd="1" destOrd="0" presId="urn:microsoft.com/office/officeart/2008/layout/HalfCircleOrganizationChart"/>
    <dgm:cxn modelId="{524F3315-65BB-41DB-939C-1339F798B64A}" srcId="{DA9C9D22-473C-4BEE-9C2A-1887824F60D9}" destId="{A57724CE-BD50-4231-AE99-A36D78220B10}" srcOrd="5" destOrd="0" parTransId="{CA0EDBC1-9EDA-45E5-9181-BEECC5D1E805}" sibTransId="{D83569A9-0780-4DC9-9A5E-F50250ECDB64}"/>
    <dgm:cxn modelId="{6B9E6E2F-289D-48A6-9DFC-5C779A38E509}" type="presOf" srcId="{8E106350-CC4F-41E1-9E8E-CC703BCD85E9}" destId="{F8A2D577-0945-47AB-BBCE-821F2C96456C}" srcOrd="0" destOrd="0" presId="urn:microsoft.com/office/officeart/2008/layout/HalfCircleOrganizationChart"/>
    <dgm:cxn modelId="{06364692-9B9D-44A3-86BF-840CE6BC25E4}" type="presOf" srcId="{41829418-25F6-4B3D-B8BA-CE0E8341A3D0}" destId="{142E56F2-0C42-4FBC-A965-A32C9E87529D}" srcOrd="0" destOrd="0" presId="urn:microsoft.com/office/officeart/2008/layout/HalfCircleOrganizationChart"/>
    <dgm:cxn modelId="{0576D92E-932D-47CA-B97C-F2891D995A61}" type="presOf" srcId="{93310E18-83CB-4D2E-850B-A1F28342B06A}" destId="{D854E07C-BF2A-4E12-99B8-9C18D621DBCF}" srcOrd="0" destOrd="0" presId="urn:microsoft.com/office/officeart/2008/layout/HalfCircleOrganizationChart"/>
    <dgm:cxn modelId="{204DC520-C22B-4A81-8925-46B9BE5E732B}" srcId="{DA9C9D22-473C-4BEE-9C2A-1887824F60D9}" destId="{9C3C7178-375F-4C69-9B67-2BEB5A041E45}" srcOrd="4" destOrd="0" parTransId="{5EA773ED-842D-4C72-8A46-090AA33BD8FD}" sibTransId="{D9F75C56-831C-490E-BFC7-6966FACC3442}"/>
    <dgm:cxn modelId="{D0F331B2-DE9D-4278-AE3F-94306FECA7E3}" type="presOf" srcId="{CA0EDBC1-9EDA-45E5-9181-BEECC5D1E805}" destId="{8ED9DDCE-6961-49C8-A078-4445DF07F0BB}" srcOrd="0" destOrd="0" presId="urn:microsoft.com/office/officeart/2008/layout/HalfCircleOrganizationChart"/>
    <dgm:cxn modelId="{8B8DA291-2DDA-40F7-9D0E-CAE5E94391BF}" srcId="{DA9C9D22-473C-4BEE-9C2A-1887824F60D9}" destId="{1327893F-32C6-437C-A3F4-B09C9298E374}" srcOrd="6" destOrd="0" parTransId="{153ED481-ACE5-4BEF-AA35-B8923A13C39A}" sibTransId="{22192819-7799-4ACA-8230-83682A0ADF57}"/>
    <dgm:cxn modelId="{0898778B-1E13-4EDD-945C-A5F97A865E36}" type="presOf" srcId="{DD2403D3-76DC-40F3-8E74-2DEFD6D0862E}" destId="{8D65F44A-A969-400D-9E6F-428DC93B6D51}" srcOrd="0" destOrd="0" presId="urn:microsoft.com/office/officeart/2008/layout/HalfCircleOrganizationChart"/>
    <dgm:cxn modelId="{3278F660-E8BE-4B56-9903-1A2B1B40C851}" type="presOf" srcId="{9C3C7178-375F-4C69-9B67-2BEB5A041E45}" destId="{30626795-A610-42AA-B3A1-6F02E1A38824}" srcOrd="0" destOrd="0" presId="urn:microsoft.com/office/officeart/2008/layout/HalfCircleOrganizationChart"/>
    <dgm:cxn modelId="{8444A68B-EC76-435C-9797-8FD9A2F31097}" type="presOf" srcId="{35E54974-6DD2-42F7-A321-BCC9C0FBE15E}" destId="{13AD731A-31DD-4F43-BBD5-53A13339559E}" srcOrd="1" destOrd="0" presId="urn:microsoft.com/office/officeart/2008/layout/HalfCircleOrganizationChart"/>
    <dgm:cxn modelId="{4D8F7001-A163-4DF2-A289-DEBC2246BC69}" type="presOf" srcId="{93310E18-83CB-4D2E-850B-A1F28342B06A}" destId="{7BB3F09D-9627-4E4F-BF5A-FD681C24A040}" srcOrd="1" destOrd="0" presId="urn:microsoft.com/office/officeart/2008/layout/HalfCircleOrganizationChart"/>
    <dgm:cxn modelId="{5DC6CF03-68DA-4F1E-B9B5-CD300C9D1EB6}" type="presOf" srcId="{41829418-25F6-4B3D-B8BA-CE0E8341A3D0}" destId="{DF3C6BFB-CFCC-4C3C-BCC7-33FBE131FE35}" srcOrd="1" destOrd="0" presId="urn:microsoft.com/office/officeart/2008/layout/HalfCircleOrganizationChart"/>
    <dgm:cxn modelId="{62A0F8A4-C0AB-4463-8B8F-2FFFA7AAAEC5}" srcId="{DA9C9D22-473C-4BEE-9C2A-1887824F60D9}" destId="{7D561771-3E6E-488C-BB02-1AD3E8B8B1CE}" srcOrd="3" destOrd="0" parTransId="{EDC4484F-E4BD-4AF0-A18A-AF3DFFDB4E64}" sibTransId="{B7520D7F-C955-488C-89D9-FD1E604DE987}"/>
    <dgm:cxn modelId="{D9A254FD-0020-41F2-837E-D2E9634B2DB2}" type="presParOf" srcId="{125F823B-3CF0-462E-987D-2AAD3665CA3E}" destId="{01DCB34F-A5CA-4A5D-94F5-3B0AAF0C6F8C}" srcOrd="0" destOrd="0" presId="urn:microsoft.com/office/officeart/2008/layout/HalfCircleOrganizationChart"/>
    <dgm:cxn modelId="{E5F9E301-B0DE-486A-87BF-8450D4025236}" type="presParOf" srcId="{01DCB34F-A5CA-4A5D-94F5-3B0AAF0C6F8C}" destId="{34DB77BC-8BDD-4AD2-86F7-74436A457BE0}" srcOrd="0" destOrd="0" presId="urn:microsoft.com/office/officeart/2008/layout/HalfCircleOrganizationChart"/>
    <dgm:cxn modelId="{F9F4A32A-4A43-4CFD-AAAE-8FCA8452CE08}" type="presParOf" srcId="{34DB77BC-8BDD-4AD2-86F7-74436A457BE0}" destId="{D8396011-C7E4-40B4-90D0-2FBA5427C3DF}" srcOrd="0" destOrd="0" presId="urn:microsoft.com/office/officeart/2008/layout/HalfCircleOrganizationChart"/>
    <dgm:cxn modelId="{BC9D408D-854B-4C97-A2C0-D87454903972}" type="presParOf" srcId="{34DB77BC-8BDD-4AD2-86F7-74436A457BE0}" destId="{7B4A625A-A1B0-487F-A31C-2F3AFDFEDC75}" srcOrd="1" destOrd="0" presId="urn:microsoft.com/office/officeart/2008/layout/HalfCircleOrganizationChart"/>
    <dgm:cxn modelId="{A4534AD6-B1BD-4E36-93B0-B4F513C8222C}" type="presParOf" srcId="{34DB77BC-8BDD-4AD2-86F7-74436A457BE0}" destId="{D3DD163E-A60D-486B-A27E-6F8CC59A4BFF}" srcOrd="2" destOrd="0" presId="urn:microsoft.com/office/officeart/2008/layout/HalfCircleOrganizationChart"/>
    <dgm:cxn modelId="{C80F1DA9-3BC5-4231-8F1A-07079FE34778}" type="presParOf" srcId="{34DB77BC-8BDD-4AD2-86F7-74436A457BE0}" destId="{E0A6C4AE-EA97-4CAF-8CE9-AE4B28C2C083}" srcOrd="3" destOrd="0" presId="urn:microsoft.com/office/officeart/2008/layout/HalfCircleOrganizationChart"/>
    <dgm:cxn modelId="{BD23D54E-FB35-4B26-9313-87568FA0F6BD}" type="presParOf" srcId="{01DCB34F-A5CA-4A5D-94F5-3B0AAF0C6F8C}" destId="{C8B026AE-153F-4120-AFCD-3AD9C1119808}" srcOrd="1" destOrd="0" presId="urn:microsoft.com/office/officeart/2008/layout/HalfCircleOrganizationChart"/>
    <dgm:cxn modelId="{A729668E-C51F-4EE9-A1E2-C668E9030696}" type="presParOf" srcId="{C8B026AE-153F-4120-AFCD-3AD9C1119808}" destId="{073E5843-ECBB-4EFC-ACB0-9ED32D1DDC7F}" srcOrd="0" destOrd="0" presId="urn:microsoft.com/office/officeart/2008/layout/HalfCircleOrganizationChart"/>
    <dgm:cxn modelId="{58D3C0F3-6F6F-47E3-A93B-E795EA88C44D}" type="presParOf" srcId="{C8B026AE-153F-4120-AFCD-3AD9C1119808}" destId="{B73716B1-8747-48FA-B0D0-C0DC1384C762}" srcOrd="1" destOrd="0" presId="urn:microsoft.com/office/officeart/2008/layout/HalfCircleOrganizationChart"/>
    <dgm:cxn modelId="{C9D5B3B2-F314-4B48-8620-2F2EEAF9D420}" type="presParOf" srcId="{B73716B1-8747-48FA-B0D0-C0DC1384C762}" destId="{000B6611-3B92-49D9-B3DE-1577D9C32001}" srcOrd="0" destOrd="0" presId="urn:microsoft.com/office/officeart/2008/layout/HalfCircleOrganizationChart"/>
    <dgm:cxn modelId="{806E0AD3-2B53-4628-A1D1-30AEA091ED9F}" type="presParOf" srcId="{000B6611-3B92-49D9-B3DE-1577D9C32001}" destId="{D854E07C-BF2A-4E12-99B8-9C18D621DBCF}" srcOrd="0" destOrd="0" presId="urn:microsoft.com/office/officeart/2008/layout/HalfCircleOrganizationChart"/>
    <dgm:cxn modelId="{8039FE2A-37CD-45E8-B83B-7A336CD41762}" type="presParOf" srcId="{000B6611-3B92-49D9-B3DE-1577D9C32001}" destId="{5E723942-9E86-41A8-94BD-16F5FD6A3D32}" srcOrd="1" destOrd="0" presId="urn:microsoft.com/office/officeart/2008/layout/HalfCircleOrganizationChart"/>
    <dgm:cxn modelId="{6BB9DABC-3F32-404A-90E0-AEF394FE811C}" type="presParOf" srcId="{000B6611-3B92-49D9-B3DE-1577D9C32001}" destId="{65C3223B-FBF0-4073-B4DA-F20F7DBF71F3}" srcOrd="2" destOrd="0" presId="urn:microsoft.com/office/officeart/2008/layout/HalfCircleOrganizationChart"/>
    <dgm:cxn modelId="{D761182E-FCB0-430B-8240-43FDBF55BB46}" type="presParOf" srcId="{000B6611-3B92-49D9-B3DE-1577D9C32001}" destId="{7BB3F09D-9627-4E4F-BF5A-FD681C24A040}" srcOrd="3" destOrd="0" presId="urn:microsoft.com/office/officeart/2008/layout/HalfCircleOrganizationChart"/>
    <dgm:cxn modelId="{4395D566-B1DE-4975-A36C-D7D4AB271D50}" type="presParOf" srcId="{B73716B1-8747-48FA-B0D0-C0DC1384C762}" destId="{19C9EC89-46FC-41F3-873A-A51F098ADE79}" srcOrd="1" destOrd="0" presId="urn:microsoft.com/office/officeart/2008/layout/HalfCircleOrganizationChart"/>
    <dgm:cxn modelId="{2EB751DA-8124-4529-944B-220F72981212}" type="presParOf" srcId="{B73716B1-8747-48FA-B0D0-C0DC1384C762}" destId="{EE25C047-DD2C-49CB-A5AD-D2B64D977751}" srcOrd="2" destOrd="0" presId="urn:microsoft.com/office/officeart/2008/layout/HalfCircleOrganizationChart"/>
    <dgm:cxn modelId="{1A1AF350-E9A1-4E63-A5B5-1C30E230A75F}" type="presParOf" srcId="{C8B026AE-153F-4120-AFCD-3AD9C1119808}" destId="{F20306FC-2DA9-4D6F-AB8B-244F5555F4F0}" srcOrd="2" destOrd="0" presId="urn:microsoft.com/office/officeart/2008/layout/HalfCircleOrganizationChart"/>
    <dgm:cxn modelId="{71AFEC2E-9137-47D1-8B82-D523B3E1E74F}" type="presParOf" srcId="{C8B026AE-153F-4120-AFCD-3AD9C1119808}" destId="{463AF0F2-CFD2-48D9-ABAC-E0FBBD069777}" srcOrd="3" destOrd="0" presId="urn:microsoft.com/office/officeart/2008/layout/HalfCircleOrganizationChart"/>
    <dgm:cxn modelId="{D949B58D-9C8F-464E-B932-29D15380EF70}" type="presParOf" srcId="{463AF0F2-CFD2-48D9-ABAC-E0FBBD069777}" destId="{3977C833-810D-4867-97C5-02B861A01AFD}" srcOrd="0" destOrd="0" presId="urn:microsoft.com/office/officeart/2008/layout/HalfCircleOrganizationChart"/>
    <dgm:cxn modelId="{09493029-057A-49C0-A6BA-E3354C24C022}" type="presParOf" srcId="{3977C833-810D-4867-97C5-02B861A01AFD}" destId="{101CEC97-38CC-4B60-AF9E-BB97FCEDE445}" srcOrd="0" destOrd="0" presId="urn:microsoft.com/office/officeart/2008/layout/HalfCircleOrganizationChart"/>
    <dgm:cxn modelId="{E20ECA51-FCBE-449D-8049-1A670EF196A1}" type="presParOf" srcId="{3977C833-810D-4867-97C5-02B861A01AFD}" destId="{065B02A8-A4B6-4C73-9532-00A553E048CE}" srcOrd="1" destOrd="0" presId="urn:microsoft.com/office/officeart/2008/layout/HalfCircleOrganizationChart"/>
    <dgm:cxn modelId="{C1FCC33E-04B2-4D78-96A1-C90EA07DCB25}" type="presParOf" srcId="{3977C833-810D-4867-97C5-02B861A01AFD}" destId="{F356372E-7044-4F81-85A6-F9EDC584308C}" srcOrd="2" destOrd="0" presId="urn:microsoft.com/office/officeart/2008/layout/HalfCircleOrganizationChart"/>
    <dgm:cxn modelId="{94BEBBBC-B3EC-4E27-B3B6-7531507E798E}" type="presParOf" srcId="{3977C833-810D-4867-97C5-02B861A01AFD}" destId="{13AD731A-31DD-4F43-BBD5-53A13339559E}" srcOrd="3" destOrd="0" presId="urn:microsoft.com/office/officeart/2008/layout/HalfCircleOrganizationChart"/>
    <dgm:cxn modelId="{E9651982-80A6-4F1E-90E8-3A1D6C763C8A}" type="presParOf" srcId="{463AF0F2-CFD2-48D9-ABAC-E0FBBD069777}" destId="{493F6BCB-AA9F-4896-BBDF-FBCF261CFEB9}" srcOrd="1" destOrd="0" presId="urn:microsoft.com/office/officeart/2008/layout/HalfCircleOrganizationChart"/>
    <dgm:cxn modelId="{56531D9A-1A83-48D8-9FA7-F88C113F0072}" type="presParOf" srcId="{463AF0F2-CFD2-48D9-ABAC-E0FBBD069777}" destId="{619720C0-9327-4AC8-A157-9CC47B374EC4}" srcOrd="2" destOrd="0" presId="urn:microsoft.com/office/officeart/2008/layout/HalfCircleOrganizationChart"/>
    <dgm:cxn modelId="{39D7714C-2B1B-40D1-9C8D-B2A295372CD8}" type="presParOf" srcId="{C8B026AE-153F-4120-AFCD-3AD9C1119808}" destId="{2EF3A4F8-E962-4A6A-9FE1-B2678B2B7832}" srcOrd="4" destOrd="0" presId="urn:microsoft.com/office/officeart/2008/layout/HalfCircleOrganizationChart"/>
    <dgm:cxn modelId="{A4CBED9B-7053-46C6-A038-7F4347A70D1A}" type="presParOf" srcId="{C8B026AE-153F-4120-AFCD-3AD9C1119808}" destId="{C84F1EAB-02E6-4A96-97B2-BFF2C59C82EC}" srcOrd="5" destOrd="0" presId="urn:microsoft.com/office/officeart/2008/layout/HalfCircleOrganizationChart"/>
    <dgm:cxn modelId="{F9426659-F297-40FC-A932-B3AE4632E1BD}" type="presParOf" srcId="{C84F1EAB-02E6-4A96-97B2-BFF2C59C82EC}" destId="{4F515888-0EA9-46BD-BB58-A15F38F145E7}" srcOrd="0" destOrd="0" presId="urn:microsoft.com/office/officeart/2008/layout/HalfCircleOrganizationChart"/>
    <dgm:cxn modelId="{4DB13A19-FCAB-4C7F-B18B-049824DA24D2}" type="presParOf" srcId="{4F515888-0EA9-46BD-BB58-A15F38F145E7}" destId="{CCCF545C-2098-42EE-8B68-88AF16EBDB11}" srcOrd="0" destOrd="0" presId="urn:microsoft.com/office/officeart/2008/layout/HalfCircleOrganizationChart"/>
    <dgm:cxn modelId="{602D46E5-5F8A-42CD-B01B-229D23049D2B}" type="presParOf" srcId="{4F515888-0EA9-46BD-BB58-A15F38F145E7}" destId="{DDA98B1D-A827-487A-B028-C4D710F74408}" srcOrd="1" destOrd="0" presId="urn:microsoft.com/office/officeart/2008/layout/HalfCircleOrganizationChart"/>
    <dgm:cxn modelId="{B8232E96-2B49-4E7C-A2F8-F902509DCF08}" type="presParOf" srcId="{4F515888-0EA9-46BD-BB58-A15F38F145E7}" destId="{994407D1-4653-4B03-B4CC-413DAFD4C476}" srcOrd="2" destOrd="0" presId="urn:microsoft.com/office/officeart/2008/layout/HalfCircleOrganizationChart"/>
    <dgm:cxn modelId="{B6E316BD-001B-4204-B46F-88EB44B9E8EB}" type="presParOf" srcId="{4F515888-0EA9-46BD-BB58-A15F38F145E7}" destId="{438451F5-9C9E-4952-B747-0FA2C6630C0F}" srcOrd="3" destOrd="0" presId="urn:microsoft.com/office/officeart/2008/layout/HalfCircleOrganizationChart"/>
    <dgm:cxn modelId="{0DE12730-557B-4765-A6B3-1DDEB2682BDC}" type="presParOf" srcId="{C84F1EAB-02E6-4A96-97B2-BFF2C59C82EC}" destId="{0CA46D88-9BCA-4946-ADF1-ECB631337667}" srcOrd="1" destOrd="0" presId="urn:microsoft.com/office/officeart/2008/layout/HalfCircleOrganizationChart"/>
    <dgm:cxn modelId="{E4535F73-FC84-47DA-8BA6-4908EAB7BB25}" type="presParOf" srcId="{C84F1EAB-02E6-4A96-97B2-BFF2C59C82EC}" destId="{BB52269E-4F93-4CED-A138-79753A03E541}" srcOrd="2" destOrd="0" presId="urn:microsoft.com/office/officeart/2008/layout/HalfCircleOrganizationChart"/>
    <dgm:cxn modelId="{D0E36A20-A772-402C-8861-6BCECB8FDAF6}" type="presParOf" srcId="{C8B026AE-153F-4120-AFCD-3AD9C1119808}" destId="{FA89CE23-AFF7-46E7-AE8A-6DB7CFBA34B8}" srcOrd="6" destOrd="0" presId="urn:microsoft.com/office/officeart/2008/layout/HalfCircleOrganizationChart"/>
    <dgm:cxn modelId="{35F94037-C43E-4BB2-A00A-B060169E90A1}" type="presParOf" srcId="{C8B026AE-153F-4120-AFCD-3AD9C1119808}" destId="{AEE086B7-E4C9-4570-8E4E-67910CE68520}" srcOrd="7" destOrd="0" presId="urn:microsoft.com/office/officeart/2008/layout/HalfCircleOrganizationChart"/>
    <dgm:cxn modelId="{F9FB7008-49A7-4A6D-8708-36F323695585}" type="presParOf" srcId="{AEE086B7-E4C9-4570-8E4E-67910CE68520}" destId="{907271D4-FCD9-4B47-8785-B95C47481EA2}" srcOrd="0" destOrd="0" presId="urn:microsoft.com/office/officeart/2008/layout/HalfCircleOrganizationChart"/>
    <dgm:cxn modelId="{D343C3EE-B49D-4B1C-8A6F-BBB44AC68C78}" type="presParOf" srcId="{907271D4-FCD9-4B47-8785-B95C47481EA2}" destId="{30626795-A610-42AA-B3A1-6F02E1A38824}" srcOrd="0" destOrd="0" presId="urn:microsoft.com/office/officeart/2008/layout/HalfCircleOrganizationChart"/>
    <dgm:cxn modelId="{6FD076E3-299D-496C-B167-4341F00E2747}" type="presParOf" srcId="{907271D4-FCD9-4B47-8785-B95C47481EA2}" destId="{75EBFA56-5E35-4DC8-BB3F-C329D77ACC42}" srcOrd="1" destOrd="0" presId="urn:microsoft.com/office/officeart/2008/layout/HalfCircleOrganizationChart"/>
    <dgm:cxn modelId="{F1D91A3A-794D-4EA1-BFC3-1F8909BC47F8}" type="presParOf" srcId="{907271D4-FCD9-4B47-8785-B95C47481EA2}" destId="{93B93124-9D18-4C2A-9668-20359D1C988D}" srcOrd="2" destOrd="0" presId="urn:microsoft.com/office/officeart/2008/layout/HalfCircleOrganizationChart"/>
    <dgm:cxn modelId="{4AD6DC1A-FED2-442F-8EE8-FA13EB78863D}" type="presParOf" srcId="{907271D4-FCD9-4B47-8785-B95C47481EA2}" destId="{FBC5BCF1-6F73-4ECF-BAE8-8471E686B829}" srcOrd="3" destOrd="0" presId="urn:microsoft.com/office/officeart/2008/layout/HalfCircleOrganizationChart"/>
    <dgm:cxn modelId="{43C3930E-A292-4E5E-9AB7-966ADE08697A}" type="presParOf" srcId="{AEE086B7-E4C9-4570-8E4E-67910CE68520}" destId="{0AE57AA5-E639-4BE8-AB24-26BE43C3AEBE}" srcOrd="1" destOrd="0" presId="urn:microsoft.com/office/officeart/2008/layout/HalfCircleOrganizationChart"/>
    <dgm:cxn modelId="{4030A317-FA28-45D1-8BBA-B462CF8AD290}" type="presParOf" srcId="{AEE086B7-E4C9-4570-8E4E-67910CE68520}" destId="{D300F60E-49EB-4AE4-82BD-E9CD8C1200B0}" srcOrd="2" destOrd="0" presId="urn:microsoft.com/office/officeart/2008/layout/HalfCircleOrganizationChart"/>
    <dgm:cxn modelId="{8DB8048A-4A5A-4F8E-8441-A4C500667F71}" type="presParOf" srcId="{C8B026AE-153F-4120-AFCD-3AD9C1119808}" destId="{8ED9DDCE-6961-49C8-A078-4445DF07F0BB}" srcOrd="8" destOrd="0" presId="urn:microsoft.com/office/officeart/2008/layout/HalfCircleOrganizationChart"/>
    <dgm:cxn modelId="{82761550-5876-468C-83CA-2AC3293647CD}" type="presParOf" srcId="{C8B026AE-153F-4120-AFCD-3AD9C1119808}" destId="{AB4A0C19-0305-4C4C-BF36-6F01384BDE6A}" srcOrd="9" destOrd="0" presId="urn:microsoft.com/office/officeart/2008/layout/HalfCircleOrganizationChart"/>
    <dgm:cxn modelId="{838E0E3E-6573-41A4-B886-393749C37757}" type="presParOf" srcId="{AB4A0C19-0305-4C4C-BF36-6F01384BDE6A}" destId="{2E0757FE-445E-47AD-8CAB-90FE8A1A18AD}" srcOrd="0" destOrd="0" presId="urn:microsoft.com/office/officeart/2008/layout/HalfCircleOrganizationChart"/>
    <dgm:cxn modelId="{8F9C8F30-BA17-4E68-B33F-FB47E36F6B1B}" type="presParOf" srcId="{2E0757FE-445E-47AD-8CAB-90FE8A1A18AD}" destId="{1BCA5665-ADA1-4759-AC66-7EF9416B16D5}" srcOrd="0" destOrd="0" presId="urn:microsoft.com/office/officeart/2008/layout/HalfCircleOrganizationChart"/>
    <dgm:cxn modelId="{C41FD2CF-9618-4465-B22F-FF171E99188F}" type="presParOf" srcId="{2E0757FE-445E-47AD-8CAB-90FE8A1A18AD}" destId="{00C42E3A-B7E6-4C2C-A710-D4635A279030}" srcOrd="1" destOrd="0" presId="urn:microsoft.com/office/officeart/2008/layout/HalfCircleOrganizationChart"/>
    <dgm:cxn modelId="{55E7A9FF-D3CA-4789-8B4E-34795FD4D6BE}" type="presParOf" srcId="{2E0757FE-445E-47AD-8CAB-90FE8A1A18AD}" destId="{263961E7-D48E-4CCE-9D62-ED32016D5B92}" srcOrd="2" destOrd="0" presId="urn:microsoft.com/office/officeart/2008/layout/HalfCircleOrganizationChart"/>
    <dgm:cxn modelId="{22F3E9EC-B859-4710-9013-B5D26F0B4B6C}" type="presParOf" srcId="{2E0757FE-445E-47AD-8CAB-90FE8A1A18AD}" destId="{57130B77-E109-4A4B-BA96-EEFC40B87584}" srcOrd="3" destOrd="0" presId="urn:microsoft.com/office/officeart/2008/layout/HalfCircleOrganizationChart"/>
    <dgm:cxn modelId="{039F4592-E391-4E8A-BAE7-846826CE717B}" type="presParOf" srcId="{AB4A0C19-0305-4C4C-BF36-6F01384BDE6A}" destId="{74554F51-C8FB-4FF6-9CAF-0C49F502A14A}" srcOrd="1" destOrd="0" presId="urn:microsoft.com/office/officeart/2008/layout/HalfCircleOrganizationChart"/>
    <dgm:cxn modelId="{33157C3C-1725-41FC-B18C-CFB8C488A20F}" type="presParOf" srcId="{AB4A0C19-0305-4C4C-BF36-6F01384BDE6A}" destId="{C688A91C-E5DB-4893-B93A-401AE0E6F009}" srcOrd="2" destOrd="0" presId="urn:microsoft.com/office/officeart/2008/layout/HalfCircleOrganizationChart"/>
    <dgm:cxn modelId="{F1CCA848-6675-4954-A7D3-74C4ED7A2B55}" type="presParOf" srcId="{C8B026AE-153F-4120-AFCD-3AD9C1119808}" destId="{5CE38344-7225-411E-B3BE-AD28426A7828}" srcOrd="10" destOrd="0" presId="urn:microsoft.com/office/officeart/2008/layout/HalfCircleOrganizationChart"/>
    <dgm:cxn modelId="{F490A001-F5A7-4EAC-A789-B75F0E3C90C8}" type="presParOf" srcId="{C8B026AE-153F-4120-AFCD-3AD9C1119808}" destId="{551E2ECC-CEFD-48A8-B6DC-7D5BE7EFB601}" srcOrd="11" destOrd="0" presId="urn:microsoft.com/office/officeart/2008/layout/HalfCircleOrganizationChart"/>
    <dgm:cxn modelId="{6AFD307A-5BC7-4E50-A982-E4AACFA60025}" type="presParOf" srcId="{551E2ECC-CEFD-48A8-B6DC-7D5BE7EFB601}" destId="{25F5BB36-1E93-4A08-8DD1-D2C3A5F819E2}" srcOrd="0" destOrd="0" presId="urn:microsoft.com/office/officeart/2008/layout/HalfCircleOrganizationChart"/>
    <dgm:cxn modelId="{F5B0459C-7D75-4498-8E1F-2BB90D3F2E78}" type="presParOf" srcId="{25F5BB36-1E93-4A08-8DD1-D2C3A5F819E2}" destId="{DD74D106-305C-4F2A-80CB-CB581D6677B0}" srcOrd="0" destOrd="0" presId="urn:microsoft.com/office/officeart/2008/layout/HalfCircleOrganizationChart"/>
    <dgm:cxn modelId="{ECDEF1E9-1209-4495-8CCC-5E0326AC5319}" type="presParOf" srcId="{25F5BB36-1E93-4A08-8DD1-D2C3A5F819E2}" destId="{17C95772-4402-4E58-91BE-851B9C2E398F}" srcOrd="1" destOrd="0" presId="urn:microsoft.com/office/officeart/2008/layout/HalfCircleOrganizationChart"/>
    <dgm:cxn modelId="{BF50A2D2-4A70-4B03-98BD-A1B457630AFE}" type="presParOf" srcId="{25F5BB36-1E93-4A08-8DD1-D2C3A5F819E2}" destId="{B7D3BE62-E911-4EC6-9A58-33E98F00ACA0}" srcOrd="2" destOrd="0" presId="urn:microsoft.com/office/officeart/2008/layout/HalfCircleOrganizationChart"/>
    <dgm:cxn modelId="{D99B8CCB-9A57-49CF-AB77-8E259E73ADC9}" type="presParOf" srcId="{25F5BB36-1E93-4A08-8DD1-D2C3A5F819E2}" destId="{A5005AEE-B782-4708-A644-12504237D402}" srcOrd="3" destOrd="0" presId="urn:microsoft.com/office/officeart/2008/layout/HalfCircleOrganizationChart"/>
    <dgm:cxn modelId="{2F653395-F981-45C2-8FFA-1463C7012EC5}" type="presParOf" srcId="{551E2ECC-CEFD-48A8-B6DC-7D5BE7EFB601}" destId="{3C47447F-0C27-4CB1-BE22-12145A7C268E}" srcOrd="1" destOrd="0" presId="urn:microsoft.com/office/officeart/2008/layout/HalfCircleOrganizationChart"/>
    <dgm:cxn modelId="{7CBCE99C-07F8-47D1-97A7-34A169CAA010}" type="presParOf" srcId="{551E2ECC-CEFD-48A8-B6DC-7D5BE7EFB601}" destId="{3C262841-1CAE-49D5-90A1-9FB8620B27F0}" srcOrd="2" destOrd="0" presId="urn:microsoft.com/office/officeart/2008/layout/HalfCircleOrganizationChart"/>
    <dgm:cxn modelId="{9CFEC54B-4566-4721-9C6D-9F61C8609942}" type="presParOf" srcId="{C8B026AE-153F-4120-AFCD-3AD9C1119808}" destId="{F8A2D577-0945-47AB-BBCE-821F2C96456C}" srcOrd="12" destOrd="0" presId="urn:microsoft.com/office/officeart/2008/layout/HalfCircleOrganizationChart"/>
    <dgm:cxn modelId="{11ACB7C7-7988-48C8-8647-80FEA4D3F5E7}" type="presParOf" srcId="{C8B026AE-153F-4120-AFCD-3AD9C1119808}" destId="{FC41F61D-94DF-45B5-864C-49237CCCF932}" srcOrd="13" destOrd="0" presId="urn:microsoft.com/office/officeart/2008/layout/HalfCircleOrganizationChart"/>
    <dgm:cxn modelId="{694669B2-24C0-470B-ADA9-FB3625C9211C}" type="presParOf" srcId="{FC41F61D-94DF-45B5-864C-49237CCCF932}" destId="{E6B69C48-BA00-4D30-89A7-8458689E5115}" srcOrd="0" destOrd="0" presId="urn:microsoft.com/office/officeart/2008/layout/HalfCircleOrganizationChart"/>
    <dgm:cxn modelId="{14F7F6BA-056D-423F-8726-78DE68DD1289}" type="presParOf" srcId="{E6B69C48-BA00-4D30-89A7-8458689E5115}" destId="{8D65F44A-A969-400D-9E6F-428DC93B6D51}" srcOrd="0" destOrd="0" presId="urn:microsoft.com/office/officeart/2008/layout/HalfCircleOrganizationChart"/>
    <dgm:cxn modelId="{59AD67B1-AF67-459A-A1DB-2EBB085B9C81}" type="presParOf" srcId="{E6B69C48-BA00-4D30-89A7-8458689E5115}" destId="{1BE705BF-721B-4307-B680-318EC2558A7E}" srcOrd="1" destOrd="0" presId="urn:microsoft.com/office/officeart/2008/layout/HalfCircleOrganizationChart"/>
    <dgm:cxn modelId="{0534B886-230F-4A4F-8E28-9A02F48CAEBA}" type="presParOf" srcId="{E6B69C48-BA00-4D30-89A7-8458689E5115}" destId="{F01B879C-223B-4F2A-ACEC-9C703FC2B8B1}" srcOrd="2" destOrd="0" presId="urn:microsoft.com/office/officeart/2008/layout/HalfCircleOrganizationChart"/>
    <dgm:cxn modelId="{5264EFB4-14C1-4974-B3AD-CDC6315DE65C}" type="presParOf" srcId="{E6B69C48-BA00-4D30-89A7-8458689E5115}" destId="{44C6D78E-8E81-401E-8E00-330C71E98AC1}" srcOrd="3" destOrd="0" presId="urn:microsoft.com/office/officeart/2008/layout/HalfCircleOrganizationChart"/>
    <dgm:cxn modelId="{4941B21A-AAD5-4795-82FA-645D33F9AFE2}" type="presParOf" srcId="{FC41F61D-94DF-45B5-864C-49237CCCF932}" destId="{725FA08C-A6EB-4544-8782-41ED1B914D17}" srcOrd="1" destOrd="0" presId="urn:microsoft.com/office/officeart/2008/layout/HalfCircleOrganizationChart"/>
    <dgm:cxn modelId="{AFD7E81A-B545-4369-A0A4-175B7D64904F}" type="presParOf" srcId="{FC41F61D-94DF-45B5-864C-49237CCCF932}" destId="{F13FC530-97E2-4E39-857B-94C58F999562}" srcOrd="2" destOrd="0" presId="urn:microsoft.com/office/officeart/2008/layout/HalfCircleOrganizationChart"/>
    <dgm:cxn modelId="{260990C4-6731-4CAE-8AE2-146C36D5F071}" type="presParOf" srcId="{01DCB34F-A5CA-4A5D-94F5-3B0AAF0C6F8C}" destId="{CE64F70A-3E4E-4F38-A990-3AB8DA6302BB}" srcOrd="2" destOrd="0" presId="urn:microsoft.com/office/officeart/2008/layout/HalfCircleOrganizationChart"/>
    <dgm:cxn modelId="{CBBA31E5-CBF6-4AF3-8EA8-64F066CCAA3E}" type="presParOf" srcId="{CE64F70A-3E4E-4F38-A990-3AB8DA6302BB}" destId="{A9BC3A52-3309-45E1-AF15-536442F0363F}" srcOrd="0" destOrd="0" presId="urn:microsoft.com/office/officeart/2008/layout/HalfCircleOrganizationChart"/>
    <dgm:cxn modelId="{2F913A4D-273B-452D-A231-B1B7E6D6EBE7}" type="presParOf" srcId="{CE64F70A-3E4E-4F38-A990-3AB8DA6302BB}" destId="{CAD6D4D8-4797-45C1-8883-C4D7CA0D1EFA}" srcOrd="1" destOrd="0" presId="urn:microsoft.com/office/officeart/2008/layout/HalfCircleOrganizationChart"/>
    <dgm:cxn modelId="{633587E8-AF31-489C-85C5-46F619690C86}" type="presParOf" srcId="{CAD6D4D8-4797-45C1-8883-C4D7CA0D1EFA}" destId="{C5F5C173-AD4B-496B-BD4E-BFB3AA35D2CC}" srcOrd="0" destOrd="0" presId="urn:microsoft.com/office/officeart/2008/layout/HalfCircleOrganizationChart"/>
    <dgm:cxn modelId="{739092E7-3662-4A95-B919-40F65F159E38}" type="presParOf" srcId="{C5F5C173-AD4B-496B-BD4E-BFB3AA35D2CC}" destId="{142E56F2-0C42-4FBC-A965-A32C9E87529D}" srcOrd="0" destOrd="0" presId="urn:microsoft.com/office/officeart/2008/layout/HalfCircleOrganizationChart"/>
    <dgm:cxn modelId="{637DB79F-150D-4543-9D03-94D2D49C193E}" type="presParOf" srcId="{C5F5C173-AD4B-496B-BD4E-BFB3AA35D2CC}" destId="{3BB6BE89-3B06-44C7-940B-29947B074BA3}" srcOrd="1" destOrd="0" presId="urn:microsoft.com/office/officeart/2008/layout/HalfCircleOrganizationChart"/>
    <dgm:cxn modelId="{A6D6385E-F356-4E84-8CD7-DA6D2291660A}" type="presParOf" srcId="{C5F5C173-AD4B-496B-BD4E-BFB3AA35D2CC}" destId="{5DACC7A2-1908-478B-B2AA-B18B1DCA319D}" srcOrd="2" destOrd="0" presId="urn:microsoft.com/office/officeart/2008/layout/HalfCircleOrganizationChart"/>
    <dgm:cxn modelId="{15F47A16-9C5C-48D8-AF93-1177C30E42CC}" type="presParOf" srcId="{C5F5C173-AD4B-496B-BD4E-BFB3AA35D2CC}" destId="{DF3C6BFB-CFCC-4C3C-BCC7-33FBE131FE35}" srcOrd="3" destOrd="0" presId="urn:microsoft.com/office/officeart/2008/layout/HalfCircleOrganizationChart"/>
    <dgm:cxn modelId="{ED361141-947D-47F2-AD20-5E51EE8D69FE}" type="presParOf" srcId="{CAD6D4D8-4797-45C1-8883-C4D7CA0D1EFA}" destId="{767748FA-4578-4E14-B41B-6CE2EBB29451}" srcOrd="1" destOrd="0" presId="urn:microsoft.com/office/officeart/2008/layout/HalfCircleOrganizationChart"/>
    <dgm:cxn modelId="{8E6DDFAE-D54D-4C71-8341-03D87B7ECFEC}" type="presParOf" srcId="{CAD6D4D8-4797-45C1-8883-C4D7CA0D1EFA}" destId="{EE9E0BF6-37DC-4C0A-BFEB-C34195412945}"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BC3A52-3309-45E1-AF15-536442F0363F}">
      <dsp:nvSpPr>
        <dsp:cNvPr id="0" name=""/>
        <dsp:cNvSpPr/>
      </dsp:nvSpPr>
      <dsp:spPr>
        <a:xfrm>
          <a:off x="3966296" y="1804913"/>
          <a:ext cx="148503" cy="1014485"/>
        </a:xfrm>
        <a:custGeom>
          <a:avLst/>
          <a:gdLst/>
          <a:ahLst/>
          <a:cxnLst/>
          <a:rect l="0" t="0" r="0" b="0"/>
          <a:pathLst>
            <a:path>
              <a:moveTo>
                <a:pt x="148503" y="0"/>
              </a:moveTo>
              <a:lnTo>
                <a:pt x="0" y="10144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A2D577-0945-47AB-BBCE-821F2C96456C}">
      <dsp:nvSpPr>
        <dsp:cNvPr id="0" name=""/>
        <dsp:cNvSpPr/>
      </dsp:nvSpPr>
      <dsp:spPr>
        <a:xfrm>
          <a:off x="4114800" y="1804913"/>
          <a:ext cx="3614752" cy="916135"/>
        </a:xfrm>
        <a:custGeom>
          <a:avLst/>
          <a:gdLst/>
          <a:ahLst/>
          <a:cxnLst/>
          <a:rect l="0" t="0" r="0" b="0"/>
          <a:pathLst>
            <a:path>
              <a:moveTo>
                <a:pt x="0" y="0"/>
              </a:moveTo>
              <a:lnTo>
                <a:pt x="0" y="811576"/>
              </a:lnTo>
              <a:lnTo>
                <a:pt x="3614752" y="811576"/>
              </a:lnTo>
              <a:lnTo>
                <a:pt x="3614752" y="9161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E38344-7225-411E-B3BE-AD28426A7828}">
      <dsp:nvSpPr>
        <dsp:cNvPr id="0" name=""/>
        <dsp:cNvSpPr/>
      </dsp:nvSpPr>
      <dsp:spPr>
        <a:xfrm>
          <a:off x="4114800" y="1804913"/>
          <a:ext cx="2409835" cy="916135"/>
        </a:xfrm>
        <a:custGeom>
          <a:avLst/>
          <a:gdLst/>
          <a:ahLst/>
          <a:cxnLst/>
          <a:rect l="0" t="0" r="0" b="0"/>
          <a:pathLst>
            <a:path>
              <a:moveTo>
                <a:pt x="0" y="0"/>
              </a:moveTo>
              <a:lnTo>
                <a:pt x="0" y="811576"/>
              </a:lnTo>
              <a:lnTo>
                <a:pt x="2409835" y="811576"/>
              </a:lnTo>
              <a:lnTo>
                <a:pt x="2409835" y="9161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D9DDCE-6961-49C8-A078-4445DF07F0BB}">
      <dsp:nvSpPr>
        <dsp:cNvPr id="0" name=""/>
        <dsp:cNvSpPr/>
      </dsp:nvSpPr>
      <dsp:spPr>
        <a:xfrm>
          <a:off x="4114800" y="1804913"/>
          <a:ext cx="1204917" cy="916135"/>
        </a:xfrm>
        <a:custGeom>
          <a:avLst/>
          <a:gdLst/>
          <a:ahLst/>
          <a:cxnLst/>
          <a:rect l="0" t="0" r="0" b="0"/>
          <a:pathLst>
            <a:path>
              <a:moveTo>
                <a:pt x="0" y="0"/>
              </a:moveTo>
              <a:lnTo>
                <a:pt x="0" y="811576"/>
              </a:lnTo>
              <a:lnTo>
                <a:pt x="1204917" y="811576"/>
              </a:lnTo>
              <a:lnTo>
                <a:pt x="1204917" y="9161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89CE23-AFF7-46E7-AE8A-6DB7CFBA34B8}">
      <dsp:nvSpPr>
        <dsp:cNvPr id="0" name=""/>
        <dsp:cNvSpPr/>
      </dsp:nvSpPr>
      <dsp:spPr>
        <a:xfrm>
          <a:off x="4069080" y="1804913"/>
          <a:ext cx="91440" cy="916135"/>
        </a:xfrm>
        <a:custGeom>
          <a:avLst/>
          <a:gdLst/>
          <a:ahLst/>
          <a:cxnLst/>
          <a:rect l="0" t="0" r="0" b="0"/>
          <a:pathLst>
            <a:path>
              <a:moveTo>
                <a:pt x="45720" y="0"/>
              </a:moveTo>
              <a:lnTo>
                <a:pt x="45720" y="9161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F3A4F8-E962-4A6A-9FE1-B2678B2B7832}">
      <dsp:nvSpPr>
        <dsp:cNvPr id="0" name=""/>
        <dsp:cNvSpPr/>
      </dsp:nvSpPr>
      <dsp:spPr>
        <a:xfrm>
          <a:off x="2909882" y="1804913"/>
          <a:ext cx="1204917" cy="916135"/>
        </a:xfrm>
        <a:custGeom>
          <a:avLst/>
          <a:gdLst/>
          <a:ahLst/>
          <a:cxnLst/>
          <a:rect l="0" t="0" r="0" b="0"/>
          <a:pathLst>
            <a:path>
              <a:moveTo>
                <a:pt x="1204917" y="0"/>
              </a:moveTo>
              <a:lnTo>
                <a:pt x="1204917" y="811576"/>
              </a:lnTo>
              <a:lnTo>
                <a:pt x="0" y="811576"/>
              </a:lnTo>
              <a:lnTo>
                <a:pt x="0" y="9161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0306FC-2DA9-4D6F-AB8B-244F5555F4F0}">
      <dsp:nvSpPr>
        <dsp:cNvPr id="0" name=""/>
        <dsp:cNvSpPr/>
      </dsp:nvSpPr>
      <dsp:spPr>
        <a:xfrm>
          <a:off x="1704964" y="1804913"/>
          <a:ext cx="2409835" cy="916135"/>
        </a:xfrm>
        <a:custGeom>
          <a:avLst/>
          <a:gdLst/>
          <a:ahLst/>
          <a:cxnLst/>
          <a:rect l="0" t="0" r="0" b="0"/>
          <a:pathLst>
            <a:path>
              <a:moveTo>
                <a:pt x="2409835" y="0"/>
              </a:moveTo>
              <a:lnTo>
                <a:pt x="2409835" y="811576"/>
              </a:lnTo>
              <a:lnTo>
                <a:pt x="0" y="811576"/>
              </a:lnTo>
              <a:lnTo>
                <a:pt x="0" y="9161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3E5843-ECBB-4EFC-ACB0-9ED32D1DDC7F}">
      <dsp:nvSpPr>
        <dsp:cNvPr id="0" name=""/>
        <dsp:cNvSpPr/>
      </dsp:nvSpPr>
      <dsp:spPr>
        <a:xfrm>
          <a:off x="500047" y="1804913"/>
          <a:ext cx="3614752" cy="916135"/>
        </a:xfrm>
        <a:custGeom>
          <a:avLst/>
          <a:gdLst/>
          <a:ahLst/>
          <a:cxnLst/>
          <a:rect l="0" t="0" r="0" b="0"/>
          <a:pathLst>
            <a:path>
              <a:moveTo>
                <a:pt x="3614752" y="0"/>
              </a:moveTo>
              <a:lnTo>
                <a:pt x="3614752" y="811576"/>
              </a:lnTo>
              <a:lnTo>
                <a:pt x="0" y="811576"/>
              </a:lnTo>
              <a:lnTo>
                <a:pt x="0" y="9161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4A625A-A1B0-487F-A31C-2F3AFDFEDC75}">
      <dsp:nvSpPr>
        <dsp:cNvPr id="0" name=""/>
        <dsp:cNvSpPr/>
      </dsp:nvSpPr>
      <dsp:spPr>
        <a:xfrm>
          <a:off x="3865850" y="1307013"/>
          <a:ext cx="497899" cy="49789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DD163E-A60D-486B-A27E-6F8CC59A4BFF}">
      <dsp:nvSpPr>
        <dsp:cNvPr id="0" name=""/>
        <dsp:cNvSpPr/>
      </dsp:nvSpPr>
      <dsp:spPr>
        <a:xfrm>
          <a:off x="3865850" y="1307013"/>
          <a:ext cx="497899" cy="49789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396011-C7E4-40B4-90D0-2FBA5427C3DF}">
      <dsp:nvSpPr>
        <dsp:cNvPr id="0" name=""/>
        <dsp:cNvSpPr/>
      </dsp:nvSpPr>
      <dsp:spPr>
        <a:xfrm>
          <a:off x="3616900" y="1396635"/>
          <a:ext cx="995799" cy="3186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Web structure</a:t>
          </a:r>
          <a:endParaRPr lang="en-US" sz="1200" kern="1200" dirty="0"/>
        </a:p>
      </dsp:txBody>
      <dsp:txXfrm>
        <a:off x="3616900" y="1396635"/>
        <a:ext cx="995799" cy="318655"/>
      </dsp:txXfrm>
    </dsp:sp>
    <dsp:sp modelId="{5E723942-9E86-41A8-94BD-16F5FD6A3D32}">
      <dsp:nvSpPr>
        <dsp:cNvPr id="0" name=""/>
        <dsp:cNvSpPr/>
      </dsp:nvSpPr>
      <dsp:spPr>
        <a:xfrm>
          <a:off x="251097" y="2721049"/>
          <a:ext cx="497899" cy="49789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C3223B-FBF0-4073-B4DA-F20F7DBF71F3}">
      <dsp:nvSpPr>
        <dsp:cNvPr id="0" name=""/>
        <dsp:cNvSpPr/>
      </dsp:nvSpPr>
      <dsp:spPr>
        <a:xfrm>
          <a:off x="251097" y="2721049"/>
          <a:ext cx="497899" cy="49789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54E07C-BF2A-4E12-99B8-9C18D621DBCF}">
      <dsp:nvSpPr>
        <dsp:cNvPr id="0" name=""/>
        <dsp:cNvSpPr/>
      </dsp:nvSpPr>
      <dsp:spPr>
        <a:xfrm>
          <a:off x="2147" y="2810671"/>
          <a:ext cx="995799" cy="3186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Home</a:t>
          </a:r>
          <a:endParaRPr lang="en-US" sz="1200" kern="1200" dirty="0"/>
        </a:p>
      </dsp:txBody>
      <dsp:txXfrm>
        <a:off x="2147" y="2810671"/>
        <a:ext cx="995799" cy="318655"/>
      </dsp:txXfrm>
    </dsp:sp>
    <dsp:sp modelId="{065B02A8-A4B6-4C73-9532-00A553E048CE}">
      <dsp:nvSpPr>
        <dsp:cNvPr id="0" name=""/>
        <dsp:cNvSpPr/>
      </dsp:nvSpPr>
      <dsp:spPr>
        <a:xfrm>
          <a:off x="1456014" y="2721049"/>
          <a:ext cx="497899" cy="49789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6372E-7044-4F81-85A6-F9EDC584308C}">
      <dsp:nvSpPr>
        <dsp:cNvPr id="0" name=""/>
        <dsp:cNvSpPr/>
      </dsp:nvSpPr>
      <dsp:spPr>
        <a:xfrm>
          <a:off x="1456014" y="2721049"/>
          <a:ext cx="497899" cy="49789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1CEC97-38CC-4B60-AF9E-BB97FCEDE445}">
      <dsp:nvSpPr>
        <dsp:cNvPr id="0" name=""/>
        <dsp:cNvSpPr/>
      </dsp:nvSpPr>
      <dsp:spPr>
        <a:xfrm>
          <a:off x="1207064" y="2810671"/>
          <a:ext cx="995799" cy="3186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Team</a:t>
          </a:r>
          <a:endParaRPr lang="en-US" sz="1200" kern="1200" dirty="0"/>
        </a:p>
      </dsp:txBody>
      <dsp:txXfrm>
        <a:off x="1207064" y="2810671"/>
        <a:ext cx="995799" cy="318655"/>
      </dsp:txXfrm>
    </dsp:sp>
    <dsp:sp modelId="{DDA98B1D-A827-487A-B028-C4D710F74408}">
      <dsp:nvSpPr>
        <dsp:cNvPr id="0" name=""/>
        <dsp:cNvSpPr/>
      </dsp:nvSpPr>
      <dsp:spPr>
        <a:xfrm>
          <a:off x="2660932" y="2721049"/>
          <a:ext cx="497899" cy="49789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4407D1-4653-4B03-B4CC-413DAFD4C476}">
      <dsp:nvSpPr>
        <dsp:cNvPr id="0" name=""/>
        <dsp:cNvSpPr/>
      </dsp:nvSpPr>
      <dsp:spPr>
        <a:xfrm>
          <a:off x="2660932" y="2721049"/>
          <a:ext cx="497899" cy="49789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CF545C-2098-42EE-8B68-88AF16EBDB11}">
      <dsp:nvSpPr>
        <dsp:cNvPr id="0" name=""/>
        <dsp:cNvSpPr/>
      </dsp:nvSpPr>
      <dsp:spPr>
        <a:xfrm>
          <a:off x="2411982" y="2810671"/>
          <a:ext cx="995799" cy="3186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Methodology</a:t>
          </a:r>
          <a:endParaRPr lang="en-US" sz="1200" kern="1200" dirty="0"/>
        </a:p>
      </dsp:txBody>
      <dsp:txXfrm>
        <a:off x="2411982" y="2810671"/>
        <a:ext cx="995799" cy="318655"/>
      </dsp:txXfrm>
    </dsp:sp>
    <dsp:sp modelId="{75EBFA56-5E35-4DC8-BB3F-C329D77ACC42}">
      <dsp:nvSpPr>
        <dsp:cNvPr id="0" name=""/>
        <dsp:cNvSpPr/>
      </dsp:nvSpPr>
      <dsp:spPr>
        <a:xfrm>
          <a:off x="3865850" y="2721049"/>
          <a:ext cx="497899" cy="49789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B93124-9D18-4C2A-9668-20359D1C988D}">
      <dsp:nvSpPr>
        <dsp:cNvPr id="0" name=""/>
        <dsp:cNvSpPr/>
      </dsp:nvSpPr>
      <dsp:spPr>
        <a:xfrm>
          <a:off x="3865850" y="2721049"/>
          <a:ext cx="497899" cy="49789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626795-A610-42AA-B3A1-6F02E1A38824}">
      <dsp:nvSpPr>
        <dsp:cNvPr id="0" name=""/>
        <dsp:cNvSpPr/>
      </dsp:nvSpPr>
      <dsp:spPr>
        <a:xfrm>
          <a:off x="3616900" y="2810671"/>
          <a:ext cx="995799" cy="3186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US" sz="1200" kern="1200" dirty="0"/>
        </a:p>
      </dsp:txBody>
      <dsp:txXfrm>
        <a:off x="3616900" y="2810671"/>
        <a:ext cx="995799" cy="318655"/>
      </dsp:txXfrm>
    </dsp:sp>
    <dsp:sp modelId="{00C42E3A-B7E6-4C2C-A710-D4635A279030}">
      <dsp:nvSpPr>
        <dsp:cNvPr id="0" name=""/>
        <dsp:cNvSpPr/>
      </dsp:nvSpPr>
      <dsp:spPr>
        <a:xfrm>
          <a:off x="5070767" y="2721049"/>
          <a:ext cx="497899" cy="49789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3961E7-D48E-4CCE-9D62-ED32016D5B92}">
      <dsp:nvSpPr>
        <dsp:cNvPr id="0" name=""/>
        <dsp:cNvSpPr/>
      </dsp:nvSpPr>
      <dsp:spPr>
        <a:xfrm>
          <a:off x="5070767" y="2721049"/>
          <a:ext cx="497899" cy="49789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CA5665-ADA1-4759-AC66-7EF9416B16D5}">
      <dsp:nvSpPr>
        <dsp:cNvPr id="0" name=""/>
        <dsp:cNvSpPr/>
      </dsp:nvSpPr>
      <dsp:spPr>
        <a:xfrm>
          <a:off x="4821817" y="2810671"/>
          <a:ext cx="995799" cy="3186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Clients</a:t>
          </a:r>
          <a:endParaRPr lang="en-US" sz="1200" kern="1200" dirty="0"/>
        </a:p>
      </dsp:txBody>
      <dsp:txXfrm>
        <a:off x="4821817" y="2810671"/>
        <a:ext cx="995799" cy="318655"/>
      </dsp:txXfrm>
    </dsp:sp>
    <dsp:sp modelId="{17C95772-4402-4E58-91BE-851B9C2E398F}">
      <dsp:nvSpPr>
        <dsp:cNvPr id="0" name=""/>
        <dsp:cNvSpPr/>
      </dsp:nvSpPr>
      <dsp:spPr>
        <a:xfrm>
          <a:off x="6275685" y="2721049"/>
          <a:ext cx="497899" cy="49789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D3BE62-E911-4EC6-9A58-33E98F00ACA0}">
      <dsp:nvSpPr>
        <dsp:cNvPr id="0" name=""/>
        <dsp:cNvSpPr/>
      </dsp:nvSpPr>
      <dsp:spPr>
        <a:xfrm>
          <a:off x="6275685" y="2721049"/>
          <a:ext cx="497899" cy="49789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74D106-305C-4F2A-80CB-CB581D6677B0}">
      <dsp:nvSpPr>
        <dsp:cNvPr id="0" name=""/>
        <dsp:cNvSpPr/>
      </dsp:nvSpPr>
      <dsp:spPr>
        <a:xfrm>
          <a:off x="6026735" y="2810671"/>
          <a:ext cx="995799" cy="3186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Candidates</a:t>
          </a:r>
          <a:endParaRPr lang="en-US" sz="1200" kern="1200" dirty="0"/>
        </a:p>
      </dsp:txBody>
      <dsp:txXfrm>
        <a:off x="6026735" y="2810671"/>
        <a:ext cx="995799" cy="318655"/>
      </dsp:txXfrm>
    </dsp:sp>
    <dsp:sp modelId="{1BE705BF-721B-4307-B680-318EC2558A7E}">
      <dsp:nvSpPr>
        <dsp:cNvPr id="0" name=""/>
        <dsp:cNvSpPr/>
      </dsp:nvSpPr>
      <dsp:spPr>
        <a:xfrm>
          <a:off x="7480602" y="2721049"/>
          <a:ext cx="497899" cy="49789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1B879C-223B-4F2A-ACEC-9C703FC2B8B1}">
      <dsp:nvSpPr>
        <dsp:cNvPr id="0" name=""/>
        <dsp:cNvSpPr/>
      </dsp:nvSpPr>
      <dsp:spPr>
        <a:xfrm>
          <a:off x="7480602" y="2721049"/>
          <a:ext cx="497899" cy="49789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65F44A-A969-400D-9E6F-428DC93B6D51}">
      <dsp:nvSpPr>
        <dsp:cNvPr id="0" name=""/>
        <dsp:cNvSpPr/>
      </dsp:nvSpPr>
      <dsp:spPr>
        <a:xfrm>
          <a:off x="7231653" y="2810671"/>
          <a:ext cx="995799" cy="3186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err="1" smtClean="0"/>
            <a:t>Kensho</a:t>
          </a:r>
          <a:r>
            <a:rPr lang="en-US" sz="1200" kern="1200" dirty="0" smtClean="0"/>
            <a:t> group</a:t>
          </a:r>
          <a:endParaRPr lang="en-US" sz="1200" kern="1200" dirty="0"/>
        </a:p>
      </dsp:txBody>
      <dsp:txXfrm>
        <a:off x="7231653" y="2810671"/>
        <a:ext cx="995799" cy="318655"/>
      </dsp:txXfrm>
    </dsp:sp>
    <dsp:sp modelId="{3BB6BE89-3B06-44C7-940B-29947B074BA3}">
      <dsp:nvSpPr>
        <dsp:cNvPr id="0" name=""/>
        <dsp:cNvSpPr/>
      </dsp:nvSpPr>
      <dsp:spPr>
        <a:xfrm>
          <a:off x="3906548" y="2729777"/>
          <a:ext cx="497899" cy="497899"/>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ACC7A2-1908-478B-B2AA-B18B1DCA319D}">
      <dsp:nvSpPr>
        <dsp:cNvPr id="0" name=""/>
        <dsp:cNvSpPr/>
      </dsp:nvSpPr>
      <dsp:spPr>
        <a:xfrm>
          <a:off x="3906548" y="2729777"/>
          <a:ext cx="497899" cy="497899"/>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2E56F2-0C42-4FBC-A965-A32C9E87529D}">
      <dsp:nvSpPr>
        <dsp:cNvPr id="0" name=""/>
        <dsp:cNvSpPr/>
      </dsp:nvSpPr>
      <dsp:spPr>
        <a:xfrm>
          <a:off x="3657598" y="2819399"/>
          <a:ext cx="995799" cy="3186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Specialist Areas</a:t>
          </a:r>
          <a:endParaRPr lang="en-US" sz="1200" kern="1200" dirty="0"/>
        </a:p>
      </dsp:txBody>
      <dsp:txXfrm>
        <a:off x="3657598" y="2819399"/>
        <a:ext cx="995799" cy="318655"/>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73D3B8-7D1A-456A-B013-AEEA41DF478A}" type="datetimeFigureOut">
              <a:rPr lang="en-US" smtClean="0"/>
              <a:t>5/15/2015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FDF7DF-102D-4648-B156-6CB741977353}" type="slidenum">
              <a:rPr lang="en-US" smtClean="0"/>
              <a:t>‹#›</a:t>
            </a:fld>
            <a:endParaRPr lang="en-US"/>
          </a:p>
        </p:txBody>
      </p:sp>
    </p:spTree>
    <p:extLst>
      <p:ext uri="{BB962C8B-B14F-4D97-AF65-F5344CB8AC3E}">
        <p14:creationId xmlns:p14="http://schemas.microsoft.com/office/powerpoint/2010/main" val="3172067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CFDF7DF-102D-4648-B156-6CB741977353}" type="slidenum">
              <a:rPr lang="en-US" smtClean="0"/>
              <a:t>11</a:t>
            </a:fld>
            <a:endParaRPr lang="en-US"/>
          </a:p>
        </p:txBody>
      </p:sp>
    </p:spTree>
    <p:extLst>
      <p:ext uri="{BB962C8B-B14F-4D97-AF65-F5344CB8AC3E}">
        <p14:creationId xmlns:p14="http://schemas.microsoft.com/office/powerpoint/2010/main" val="3346178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E70016-695F-4B0C-A7FE-B17316EBCCDC}"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1617536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E70016-695F-4B0C-A7FE-B17316EBCCDC}"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2545518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E70016-695F-4B0C-A7FE-B17316EBCCDC}"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2522462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E70016-695F-4B0C-A7FE-B17316EBCCDC}"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262105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E70016-695F-4B0C-A7FE-B17316EBCCDC}" type="datetimeFigureOut">
              <a:rPr lang="en-US" smtClean="0"/>
              <a:t>5/15/2015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1301026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E70016-695F-4B0C-A7FE-B17316EBCCDC}" type="datetimeFigureOut">
              <a:rPr lang="en-US" smtClean="0"/>
              <a:t>5/15/2015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502356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E70016-695F-4B0C-A7FE-B17316EBCCDC}" type="datetimeFigureOut">
              <a:rPr lang="en-US" smtClean="0"/>
              <a:t>5/15/2015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2290122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E70016-695F-4B0C-A7FE-B17316EBCCDC}" type="datetimeFigureOut">
              <a:rPr lang="en-US" smtClean="0"/>
              <a:t>5/15/2015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1091223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E70016-695F-4B0C-A7FE-B17316EBCCDC}" type="datetimeFigureOut">
              <a:rPr lang="en-US" smtClean="0"/>
              <a:t>5/15/2015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2414460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E70016-695F-4B0C-A7FE-B17316EBCCDC}" type="datetimeFigureOut">
              <a:rPr lang="en-US" smtClean="0"/>
              <a:t>5/15/2015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2388575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E70016-695F-4B0C-A7FE-B17316EBCCDC}" type="datetimeFigureOut">
              <a:rPr lang="en-US" smtClean="0"/>
              <a:t>5/15/2015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1D6B63-0F2E-4E9B-8D30-3A97F6FBA7B6}" type="slidenum">
              <a:rPr lang="en-US" smtClean="0"/>
              <a:t>‹#›</a:t>
            </a:fld>
            <a:endParaRPr lang="en-US"/>
          </a:p>
        </p:txBody>
      </p:sp>
    </p:spTree>
    <p:extLst>
      <p:ext uri="{BB962C8B-B14F-4D97-AF65-F5344CB8AC3E}">
        <p14:creationId xmlns:p14="http://schemas.microsoft.com/office/powerpoint/2010/main" val="162641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E70016-695F-4B0C-A7FE-B17316EBCCDC}" type="datetimeFigureOut">
              <a:rPr lang="en-US" smtClean="0"/>
              <a:t>5/15/2015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1D6B63-0F2E-4E9B-8D30-3A97F6FBA7B6}" type="slidenum">
              <a:rPr lang="en-US" smtClean="0"/>
              <a:t>‹#›</a:t>
            </a:fld>
            <a:endParaRPr lang="en-US"/>
          </a:p>
        </p:txBody>
      </p:sp>
    </p:spTree>
    <p:extLst>
      <p:ext uri="{BB962C8B-B14F-4D97-AF65-F5344CB8AC3E}">
        <p14:creationId xmlns:p14="http://schemas.microsoft.com/office/powerpoint/2010/main" val="41354085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artifactuprising.com/paper/" TargetMode="External"/><Relationship Id="rId2" Type="http://schemas.openxmlformats.org/officeDocument/2006/relationships/hyperlink" Target="http://www.phaidoninternational.com/careers/entry-level-careers/meet-the-team/" TargetMode="External"/><Relationship Id="rId1" Type="http://schemas.openxmlformats.org/officeDocument/2006/relationships/slideLayout" Target="../slideLayouts/slideLayout2.xml"/><Relationship Id="rId4" Type="http://schemas.openxmlformats.org/officeDocument/2006/relationships/hyperlink" Target="http://marieforleo.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Japanese_Zen" TargetMode="External"/><Relationship Id="rId2" Type="http://schemas.openxmlformats.org/officeDocument/2006/relationships/hyperlink" Target="http://en.wikipedia.org/wiki/Japanese_language" TargetMode="External"/><Relationship Id="rId1" Type="http://schemas.openxmlformats.org/officeDocument/2006/relationships/slideLayout" Target="../slideLayouts/slideLayout2.xml"/><Relationship Id="rId6" Type="http://schemas.openxmlformats.org/officeDocument/2006/relationships/hyperlink" Target="http://en.wikipedia.org/wiki/Kensh%C5%8D#cite_note-FOOTNOTESuzuki1994-A88-10" TargetMode="External"/><Relationship Id="rId5" Type="http://schemas.openxmlformats.org/officeDocument/2006/relationships/hyperlink" Target="http://en.wikipedia.org/wiki/Satoru" TargetMode="External"/><Relationship Id="rId4" Type="http://schemas.openxmlformats.org/officeDocument/2006/relationships/hyperlink" Target="http://en.wikipedia.org/wiki/Satori"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en.wiktionary.org/wiki/%E6%80%A7" TargetMode="External"/><Relationship Id="rId2" Type="http://schemas.openxmlformats.org/officeDocument/2006/relationships/hyperlink" Target="http://en.wiktionary.org/wiki/%E8%A6%8B"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en.wiktionary.org/wiki/%E0%A4%B8%E0%A5%8D%E0%A4%B5%E0%A4%AD%E0%A4%BE%E0%A4%B5" TargetMode="External"/><Relationship Id="rId3" Type="http://schemas.openxmlformats.org/officeDocument/2006/relationships/hyperlink" Target="http://en.wikipedia.org/wiki/Sanskrit" TargetMode="External"/><Relationship Id="rId7" Type="http://schemas.openxmlformats.org/officeDocument/2006/relationships/hyperlink" Target="http://en.wikipedia.org/wiki/Svabhava" TargetMode="External"/><Relationship Id="rId2" Type="http://schemas.openxmlformats.org/officeDocument/2006/relationships/hyperlink" Target="http://en.wikipedia.org/wiki/Chinese_Buddhism#Early_translation_methods" TargetMode="External"/><Relationship Id="rId1" Type="http://schemas.openxmlformats.org/officeDocument/2006/relationships/slideLayout" Target="../slideLayouts/slideLayout2.xml"/><Relationship Id="rId6" Type="http://schemas.openxmlformats.org/officeDocument/2006/relationships/hyperlink" Target="http://en.wiktionary.org/wiki/%E0%A4%A6%E0%A5%83%E0%A4%B7%E0%A5%8D%E0%A4%9F%E0%A4%BF" TargetMode="External"/><Relationship Id="rId5" Type="http://schemas.openxmlformats.org/officeDocument/2006/relationships/hyperlink" Target="http://en.wikipedia.org/wiki/View_(Buddhism)" TargetMode="External"/><Relationship Id="rId10" Type="http://schemas.openxmlformats.org/officeDocument/2006/relationships/hyperlink" Target="http://en.wikipedia.org/wiki/Wisdom_in_Buddhism" TargetMode="External"/><Relationship Id="rId4" Type="http://schemas.openxmlformats.org/officeDocument/2006/relationships/hyperlink" Target="http://en.wiktionary.org/wiki/%E0%A4%A6%E0%A5%83%E0%A4%B6%E0%A5%8D" TargetMode="External"/><Relationship Id="rId9" Type="http://schemas.openxmlformats.org/officeDocument/2006/relationships/hyperlink" Target="http://en.wikipedia.org/wiki/Platform_Sutr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2590800"/>
          </a:xfrm>
        </p:spPr>
        <p:txBody>
          <a:bodyPr>
            <a:normAutofit/>
          </a:bodyPr>
          <a:lstStyle/>
          <a:p>
            <a:r>
              <a:rPr lang="en-US" dirty="0" smtClean="0"/>
              <a:t> </a:t>
            </a:r>
          </a:p>
          <a:p>
            <a:endParaRPr lang="en-US" dirty="0"/>
          </a:p>
          <a:p>
            <a:endParaRPr lang="en-US" dirty="0" smtClean="0"/>
          </a:p>
          <a:p>
            <a:r>
              <a:rPr lang="en-US" dirty="0" smtClean="0"/>
              <a:t>Concept &amp; Web brief</a:t>
            </a:r>
          </a:p>
          <a:p>
            <a:endParaRPr lang="en-US" sz="2000" dirty="0" smtClean="0"/>
          </a:p>
          <a:p>
            <a:endParaRPr lang="en-US" sz="2000" dirty="0" smtClean="0"/>
          </a:p>
          <a:p>
            <a:endParaRPr lang="en-US" sz="2000" dirty="0"/>
          </a:p>
          <a:p>
            <a:endParaRPr lang="en-US" sz="2000" dirty="0" smtClean="0"/>
          </a:p>
          <a:p>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6086" y="381000"/>
            <a:ext cx="6299200" cy="4724400"/>
          </a:xfrm>
          <a:prstGeom prst="rect">
            <a:avLst/>
          </a:prstGeom>
        </p:spPr>
      </p:pic>
    </p:spTree>
    <p:extLst>
      <p:ext uri="{BB962C8B-B14F-4D97-AF65-F5344CB8AC3E}">
        <p14:creationId xmlns:p14="http://schemas.microsoft.com/office/powerpoint/2010/main" val="3961816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Branding &amp; Creative Guidance Points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Needs to be clean and easy to navigate</a:t>
            </a:r>
          </a:p>
          <a:p>
            <a:r>
              <a:rPr lang="en-US" dirty="0" smtClean="0"/>
              <a:t>Preferably black, white and/or gray </a:t>
            </a:r>
          </a:p>
          <a:p>
            <a:r>
              <a:rPr lang="en-US" dirty="0" smtClean="0"/>
              <a:t>Needs to represent group/umbrella</a:t>
            </a:r>
          </a:p>
          <a:p>
            <a:r>
              <a:rPr lang="en-US" dirty="0" smtClean="0"/>
              <a:t>Serious, reliable and professional</a:t>
            </a:r>
          </a:p>
          <a:p>
            <a:r>
              <a:rPr lang="en-US" dirty="0" smtClean="0"/>
              <a:t>Applicable/</a:t>
            </a:r>
            <a:r>
              <a:rPr lang="en-US" dirty="0" err="1" smtClean="0"/>
              <a:t>Convertable</a:t>
            </a:r>
            <a:r>
              <a:rPr lang="en-US" dirty="0" smtClean="0"/>
              <a:t> design to tablets, phones and androids </a:t>
            </a:r>
            <a:endParaRPr lang="en-US" dirty="0" smtClean="0"/>
          </a:p>
          <a:p>
            <a:r>
              <a:rPr lang="en-US" dirty="0" smtClean="0"/>
              <a:t>Please do not use pictures like the rest of the globally existing recruitment companies, its useless for our concept </a:t>
            </a:r>
            <a:r>
              <a:rPr lang="en-US" dirty="0" smtClean="0">
                <a:sym typeface="Wingdings" panose="05000000000000000000" pitchFamily="2" charset="2"/>
              </a:rPr>
              <a:t></a:t>
            </a:r>
            <a:endParaRPr lang="en-US" dirty="0" smtClean="0"/>
          </a:p>
          <a:p>
            <a:endParaRPr lang="en-US" dirty="0"/>
          </a:p>
        </p:txBody>
      </p:sp>
    </p:spTree>
    <p:extLst>
      <p:ext uri="{BB962C8B-B14F-4D97-AF65-F5344CB8AC3E}">
        <p14:creationId xmlns:p14="http://schemas.microsoft.com/office/powerpoint/2010/main" val="33126598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structure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3963636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4364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for inspiration</a:t>
            </a:r>
            <a:endParaRPr lang="en-US" dirty="0"/>
          </a:p>
        </p:txBody>
      </p:sp>
      <p:sp>
        <p:nvSpPr>
          <p:cNvPr id="3" name="Content Placeholder 2"/>
          <p:cNvSpPr>
            <a:spLocks noGrp="1"/>
          </p:cNvSpPr>
          <p:nvPr>
            <p:ph idx="1"/>
          </p:nvPr>
        </p:nvSpPr>
        <p:spPr/>
        <p:txBody>
          <a:bodyPr/>
          <a:lstStyle/>
          <a:p>
            <a:r>
              <a:rPr lang="en-US" dirty="0">
                <a:hlinkClick r:id="rId2"/>
              </a:rPr>
              <a:t>http://www.phaidoninternational.com/careers/entry-level-careers/meet-the-team</a:t>
            </a:r>
            <a:r>
              <a:rPr lang="en-US" dirty="0" smtClean="0">
                <a:hlinkClick r:id="rId2"/>
              </a:rPr>
              <a:t>/</a:t>
            </a:r>
            <a:endParaRPr lang="en-US" dirty="0" smtClean="0"/>
          </a:p>
          <a:p>
            <a:endParaRPr lang="en-US" dirty="0" smtClean="0"/>
          </a:p>
          <a:p>
            <a:r>
              <a:rPr lang="en-US" dirty="0">
                <a:hlinkClick r:id="rId3"/>
              </a:rPr>
              <a:t>http://www.artifactuprising.com/paper</a:t>
            </a:r>
            <a:r>
              <a:rPr lang="en-US" dirty="0" smtClean="0">
                <a:hlinkClick r:id="rId3"/>
              </a:rPr>
              <a:t>/</a:t>
            </a:r>
            <a:endParaRPr lang="en-US" dirty="0" smtClean="0"/>
          </a:p>
          <a:p>
            <a:endParaRPr lang="en-US" dirty="0" smtClean="0"/>
          </a:p>
          <a:p>
            <a:r>
              <a:rPr lang="en-US" dirty="0" smtClean="0">
                <a:hlinkClick r:id="rId4"/>
              </a:rPr>
              <a:t>http://marieforleo.com</a:t>
            </a:r>
            <a:r>
              <a:rPr lang="en-US" dirty="0" smtClean="0"/>
              <a:t> </a:t>
            </a:r>
          </a:p>
          <a:p>
            <a:pPr marL="0"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967262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Tagline</a:t>
            </a:r>
            <a:endParaRPr lang="en-US" dirty="0"/>
          </a:p>
        </p:txBody>
      </p:sp>
      <p:sp>
        <p:nvSpPr>
          <p:cNvPr id="3" name="Content Placeholder 2"/>
          <p:cNvSpPr>
            <a:spLocks noGrp="1"/>
          </p:cNvSpPr>
          <p:nvPr>
            <p:ph idx="1"/>
          </p:nvPr>
        </p:nvSpPr>
        <p:spPr/>
        <p:txBody>
          <a:bodyPr/>
          <a:lstStyle/>
          <a:p>
            <a:pPr marL="0" indent="0">
              <a:buNone/>
            </a:pPr>
            <a:r>
              <a:rPr lang="en-US" dirty="0" smtClean="0"/>
              <a:t>‘Seeing ones true nature’</a:t>
            </a:r>
          </a:p>
          <a:p>
            <a:pPr marL="0" indent="0">
              <a:buNone/>
            </a:pPr>
            <a:endParaRPr lang="en-US" dirty="0"/>
          </a:p>
          <a:p>
            <a:pPr marL="0" indent="0">
              <a:buNone/>
            </a:pPr>
            <a:r>
              <a:rPr lang="en-US" dirty="0" smtClean="0"/>
              <a:t>or</a:t>
            </a:r>
          </a:p>
          <a:p>
            <a:pPr marL="0" indent="0">
              <a:buNone/>
            </a:pPr>
            <a:endParaRPr lang="en-US" dirty="0"/>
          </a:p>
          <a:p>
            <a:pPr marL="0" indent="0">
              <a:buNone/>
            </a:pPr>
            <a:r>
              <a:rPr lang="en-US" dirty="0" smtClean="0"/>
              <a:t>‘</a:t>
            </a:r>
            <a:r>
              <a:rPr lang="en-US" dirty="0" smtClean="0"/>
              <a:t>See </a:t>
            </a:r>
            <a:r>
              <a:rPr lang="en-US" dirty="0" smtClean="0"/>
              <a:t>through one true nature’ </a:t>
            </a:r>
          </a:p>
          <a:p>
            <a:pPr marL="0" indent="0">
              <a:buNone/>
            </a:pPr>
            <a:endParaRPr lang="en-US" dirty="0"/>
          </a:p>
          <a:p>
            <a:pPr marL="0" indent="0">
              <a:buNone/>
            </a:pPr>
            <a:r>
              <a:rPr lang="en-US" dirty="0" smtClean="0"/>
              <a:t>Or something else that responds to this.</a:t>
            </a:r>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20861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Brand story</a:t>
            </a:r>
            <a:endParaRPr lang="en-US" sz="3200" dirty="0"/>
          </a:p>
        </p:txBody>
      </p:sp>
      <p:sp>
        <p:nvSpPr>
          <p:cNvPr id="3" name="Content Placeholder 2"/>
          <p:cNvSpPr>
            <a:spLocks noGrp="1"/>
          </p:cNvSpPr>
          <p:nvPr>
            <p:ph idx="1"/>
          </p:nvPr>
        </p:nvSpPr>
        <p:spPr>
          <a:xfrm>
            <a:off x="457200" y="1295400"/>
            <a:ext cx="8229600" cy="4830763"/>
          </a:xfrm>
        </p:spPr>
        <p:txBody>
          <a:bodyPr>
            <a:noAutofit/>
          </a:bodyPr>
          <a:lstStyle/>
          <a:p>
            <a:pPr marL="0" indent="0">
              <a:buNone/>
            </a:pPr>
            <a:r>
              <a:rPr lang="en-US" sz="2400" b="1" dirty="0" smtClean="0"/>
              <a:t>Kenshō</a:t>
            </a:r>
            <a:r>
              <a:rPr lang="en-US" sz="2400" dirty="0" smtClean="0"/>
              <a:t> (</a:t>
            </a:r>
            <a:r>
              <a:rPr lang="ja-JP" altLang="en-US" sz="2400" dirty="0" smtClean="0"/>
              <a:t>見性</a:t>
            </a:r>
            <a:r>
              <a:rPr lang="en-US" altLang="ja-JP" sz="2400" dirty="0" smtClean="0"/>
              <a:t>) </a:t>
            </a:r>
            <a:r>
              <a:rPr lang="en-US" sz="2400" dirty="0" smtClean="0"/>
              <a:t>is a </a:t>
            </a:r>
            <a:r>
              <a:rPr lang="en-US" sz="2400" dirty="0" smtClean="0">
                <a:hlinkClick r:id="rId2" tooltip="Japanese language"/>
              </a:rPr>
              <a:t>Japanese</a:t>
            </a:r>
            <a:r>
              <a:rPr lang="en-US" sz="2400" dirty="0" smtClean="0"/>
              <a:t> term from the </a:t>
            </a:r>
            <a:r>
              <a:rPr lang="en-US" sz="2400" dirty="0" smtClean="0">
                <a:hlinkClick r:id="rId3" tooltip="Japanese Zen"/>
              </a:rPr>
              <a:t>Zen tradition</a:t>
            </a:r>
            <a:r>
              <a:rPr lang="en-US" sz="2400" dirty="0" smtClean="0"/>
              <a:t>. </a:t>
            </a:r>
          </a:p>
          <a:p>
            <a:endParaRPr lang="en-US" sz="2400" i="1" dirty="0"/>
          </a:p>
          <a:p>
            <a:r>
              <a:rPr lang="en-US" sz="2400" i="1" dirty="0"/>
              <a:t>k</a:t>
            </a:r>
            <a:r>
              <a:rPr lang="en-US" sz="2400" i="1" dirty="0" smtClean="0"/>
              <a:t>en</a:t>
            </a:r>
            <a:r>
              <a:rPr lang="en-US" sz="2400" dirty="0" smtClean="0"/>
              <a:t> means "seeing," </a:t>
            </a:r>
          </a:p>
          <a:p>
            <a:r>
              <a:rPr lang="en-US" sz="2400" i="1" dirty="0" err="1" smtClean="0"/>
              <a:t>shō</a:t>
            </a:r>
            <a:r>
              <a:rPr lang="en-US" sz="2400" dirty="0" smtClean="0"/>
              <a:t> means "nature, essence".</a:t>
            </a:r>
          </a:p>
          <a:p>
            <a:endParaRPr lang="en-US" sz="2400" baseline="30000" dirty="0" smtClean="0"/>
          </a:p>
          <a:p>
            <a:pPr marL="0" indent="0">
              <a:buNone/>
            </a:pPr>
            <a:r>
              <a:rPr lang="en-US" sz="2400" dirty="0" smtClean="0"/>
              <a:t>Kenshō is an </a:t>
            </a:r>
            <a:r>
              <a:rPr lang="en-US" sz="2400" i="1" dirty="0" smtClean="0"/>
              <a:t>initial</a:t>
            </a:r>
            <a:r>
              <a:rPr lang="en-US" sz="2400" dirty="0" smtClean="0"/>
              <a:t> insight or awakening, to be followed by further training to deepen this insight, and learn to express it in daily life.</a:t>
            </a:r>
          </a:p>
          <a:p>
            <a:endParaRPr lang="en-US" sz="2400" baseline="30000" dirty="0" smtClean="0"/>
          </a:p>
          <a:p>
            <a:pPr marL="0" indent="0">
              <a:buNone/>
            </a:pPr>
            <a:r>
              <a:rPr lang="en-US" sz="2400" dirty="0" smtClean="0"/>
              <a:t>The term kenshō is often used interchangeably with </a:t>
            </a:r>
            <a:r>
              <a:rPr lang="en-US" sz="2400" dirty="0" smtClean="0">
                <a:hlinkClick r:id="rId4" tooltip="Satori"/>
              </a:rPr>
              <a:t>satori</a:t>
            </a:r>
            <a:r>
              <a:rPr lang="en-US" sz="2400" dirty="0" smtClean="0"/>
              <a:t>, which is derived from the verb </a:t>
            </a:r>
            <a:r>
              <a:rPr lang="en-US" sz="2400" dirty="0" err="1" smtClean="0">
                <a:hlinkClick r:id="rId5" tooltip="Satoru"/>
              </a:rPr>
              <a:t>satoru</a:t>
            </a:r>
            <a:r>
              <a:rPr lang="en-US" sz="2400" dirty="0" smtClean="0"/>
              <a:t>,</a:t>
            </a:r>
            <a:r>
              <a:rPr lang="en-US" sz="2400" baseline="30000" dirty="0" smtClean="0">
                <a:hlinkClick r:id="rId6"/>
              </a:rPr>
              <a:t>[9]</a:t>
            </a:r>
            <a:r>
              <a:rPr lang="en-US" sz="2400" dirty="0" smtClean="0"/>
              <a:t> and means "comprehension; understanding".</a:t>
            </a:r>
            <a:endParaRPr lang="en-US" sz="2400" dirty="0"/>
          </a:p>
        </p:txBody>
      </p:sp>
    </p:spTree>
    <p:extLst>
      <p:ext uri="{BB962C8B-B14F-4D97-AF65-F5344CB8AC3E}">
        <p14:creationId xmlns:p14="http://schemas.microsoft.com/office/powerpoint/2010/main" val="204544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Chinese Buddhist terminology</a:t>
            </a:r>
            <a:endParaRPr lang="en-US" sz="3200" dirty="0"/>
          </a:p>
        </p:txBody>
      </p:sp>
      <p:sp>
        <p:nvSpPr>
          <p:cNvPr id="3" name="Content Placeholder 2"/>
          <p:cNvSpPr>
            <a:spLocks noGrp="1"/>
          </p:cNvSpPr>
          <p:nvPr>
            <p:ph idx="1"/>
          </p:nvPr>
        </p:nvSpPr>
        <p:spPr/>
        <p:txBody>
          <a:bodyPr>
            <a:normAutofit/>
          </a:bodyPr>
          <a:lstStyle/>
          <a:p>
            <a:pPr marL="0" indent="0">
              <a:buNone/>
            </a:pPr>
            <a:r>
              <a:rPr lang="en-US" sz="2400" dirty="0" smtClean="0"/>
              <a:t>The Chinese Buddhist term </a:t>
            </a:r>
            <a:r>
              <a:rPr lang="en-US" sz="2400" i="1" dirty="0" err="1" smtClean="0"/>
              <a:t>jianxing</a:t>
            </a:r>
            <a:r>
              <a:rPr lang="en-US" sz="2400" i="1" dirty="0" smtClean="0"/>
              <a:t>:</a:t>
            </a:r>
          </a:p>
          <a:p>
            <a:pPr marL="0" indent="0">
              <a:buNone/>
            </a:pPr>
            <a:r>
              <a:rPr lang="en-US" sz="2400" dirty="0" smtClean="0"/>
              <a:t> </a:t>
            </a:r>
          </a:p>
          <a:p>
            <a:r>
              <a:rPr lang="en-US" sz="2400" i="1" dirty="0" err="1" smtClean="0"/>
              <a:t>jian</a:t>
            </a:r>
            <a:r>
              <a:rPr lang="en-US" sz="2400" dirty="0" smtClean="0"/>
              <a:t> </a:t>
            </a:r>
            <a:r>
              <a:rPr lang="ja-JP" altLang="en-US" sz="2400" dirty="0" smtClean="0">
                <a:hlinkClick r:id="rId2" tooltip="wikt:見"/>
              </a:rPr>
              <a:t>見</a:t>
            </a:r>
            <a:r>
              <a:rPr lang="ja-JP" altLang="en-US" sz="2400" dirty="0" smtClean="0"/>
              <a:t> </a:t>
            </a:r>
            <a:r>
              <a:rPr lang="en-US" altLang="ja-JP" sz="2400" dirty="0" smtClean="0"/>
              <a:t>"</a:t>
            </a:r>
            <a:r>
              <a:rPr lang="en-US" sz="2400" dirty="0" smtClean="0"/>
              <a:t>see, observe, meet with, perceive";</a:t>
            </a:r>
          </a:p>
          <a:p>
            <a:endParaRPr lang="en-US" sz="2400" dirty="0" smtClean="0"/>
          </a:p>
          <a:p>
            <a:r>
              <a:rPr lang="en-US" sz="2400" i="1" dirty="0" err="1" smtClean="0"/>
              <a:t>xing</a:t>
            </a:r>
            <a:r>
              <a:rPr lang="en-US" sz="2400" dirty="0" smtClean="0"/>
              <a:t> </a:t>
            </a:r>
            <a:r>
              <a:rPr lang="ja-JP" altLang="en-US" sz="2400" dirty="0" smtClean="0">
                <a:hlinkClick r:id="rId3" tooltip="wikt:性"/>
              </a:rPr>
              <a:t>性</a:t>
            </a:r>
            <a:r>
              <a:rPr lang="ja-JP" altLang="en-US" sz="2400" dirty="0" smtClean="0"/>
              <a:t> </a:t>
            </a:r>
            <a:r>
              <a:rPr lang="en-US" altLang="ja-JP" sz="2400" dirty="0" smtClean="0"/>
              <a:t>"(</a:t>
            </a:r>
            <a:r>
              <a:rPr lang="en-US" sz="2400" dirty="0" smtClean="0"/>
              <a:t>inborn) nature, character, personality, disposition, property, quality, gender".</a:t>
            </a:r>
          </a:p>
          <a:p>
            <a:endParaRPr lang="en-US" sz="2400" dirty="0"/>
          </a:p>
        </p:txBody>
      </p:sp>
    </p:spTree>
    <p:extLst>
      <p:ext uri="{BB962C8B-B14F-4D97-AF65-F5344CB8AC3E}">
        <p14:creationId xmlns:p14="http://schemas.microsoft.com/office/powerpoint/2010/main" val="1373735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Buddhist Monk Sanskrit-Chinese</a:t>
            </a:r>
            <a:endParaRPr lang="en-US" sz="3200" dirty="0"/>
          </a:p>
        </p:txBody>
      </p:sp>
      <p:sp>
        <p:nvSpPr>
          <p:cNvPr id="3" name="Content Placeholder 2"/>
          <p:cNvSpPr>
            <a:spLocks noGrp="1"/>
          </p:cNvSpPr>
          <p:nvPr>
            <p:ph idx="1"/>
          </p:nvPr>
        </p:nvSpPr>
        <p:spPr>
          <a:xfrm>
            <a:off x="457200" y="1600200"/>
            <a:ext cx="8305800" cy="4876800"/>
          </a:xfrm>
        </p:spPr>
        <p:txBody>
          <a:bodyPr>
            <a:normAutofit/>
          </a:bodyPr>
          <a:lstStyle/>
          <a:p>
            <a:r>
              <a:rPr lang="en-US" sz="2400" dirty="0" smtClean="0"/>
              <a:t>Buddhist monks who produced </a:t>
            </a:r>
            <a:r>
              <a:rPr lang="en-US" sz="2400" dirty="0" smtClean="0">
                <a:hlinkClick r:id="rId2" tooltip="Chinese Buddhism"/>
              </a:rPr>
              <a:t>Sanskrit-Chinese translations</a:t>
            </a:r>
            <a:r>
              <a:rPr lang="en-US" sz="2400" dirty="0" smtClean="0"/>
              <a:t> of sutras faced many linguistic difficulties:</a:t>
            </a:r>
          </a:p>
          <a:p>
            <a:r>
              <a:rPr lang="en-US" sz="2400" dirty="0" smtClean="0"/>
              <a:t>They chose Chinese </a:t>
            </a:r>
            <a:r>
              <a:rPr lang="en-US" sz="2400" i="1" dirty="0" err="1" smtClean="0"/>
              <a:t>jian</a:t>
            </a:r>
            <a:r>
              <a:rPr lang="en-US" sz="2400" dirty="0" smtClean="0"/>
              <a:t> </a:t>
            </a:r>
            <a:r>
              <a:rPr lang="ja-JP" altLang="en-US" sz="2400" dirty="0" smtClean="0"/>
              <a:t>見 </a:t>
            </a:r>
            <a:r>
              <a:rPr lang="en-US" sz="2400" dirty="0" smtClean="0"/>
              <a:t>to translate </a:t>
            </a:r>
            <a:r>
              <a:rPr lang="en-US" sz="2400" dirty="0" smtClean="0">
                <a:hlinkClick r:id="rId3" tooltip="Sanskrit"/>
              </a:rPr>
              <a:t>Sanskrit</a:t>
            </a:r>
            <a:r>
              <a:rPr lang="en-US" sz="2400" dirty="0" smtClean="0"/>
              <a:t> </a:t>
            </a:r>
            <a:r>
              <a:rPr lang="en-US" sz="2400" i="1" dirty="0" err="1" smtClean="0"/>
              <a:t>dṛś</a:t>
            </a:r>
            <a:r>
              <a:rPr lang="en-US" sz="2400" dirty="0" smtClean="0"/>
              <a:t> </a:t>
            </a:r>
            <a:r>
              <a:rPr lang="hi-IN" sz="2400" dirty="0" smtClean="0">
                <a:hlinkClick r:id="rId4" tooltip="wikt:दृश्"/>
              </a:rPr>
              <a:t>दृश्</a:t>
            </a:r>
            <a:r>
              <a:rPr lang="hi-IN" sz="2400" dirty="0" smtClean="0"/>
              <a:t> "</a:t>
            </a:r>
            <a:r>
              <a:rPr lang="en-US" sz="2400" dirty="0" smtClean="0"/>
              <a:t>see, look", and the central Buddhist idea of </a:t>
            </a:r>
            <a:r>
              <a:rPr lang="en-US" sz="2400" i="1" dirty="0" err="1" smtClean="0">
                <a:hlinkClick r:id="rId5" tooltip="View (Buddhism)"/>
              </a:rPr>
              <a:t>dṛṣṭi</a:t>
            </a:r>
            <a:r>
              <a:rPr lang="en-US" sz="2400" dirty="0" smtClean="0"/>
              <a:t> </a:t>
            </a:r>
            <a:r>
              <a:rPr lang="hi-IN" sz="2400" dirty="0" smtClean="0">
                <a:hlinkClick r:id="rId6" tooltip="wikt:दृष्टि"/>
              </a:rPr>
              <a:t>दृष्टि</a:t>
            </a:r>
            <a:r>
              <a:rPr lang="hi-IN" sz="2400" dirty="0" smtClean="0"/>
              <a:t> "</a:t>
            </a:r>
            <a:r>
              <a:rPr lang="en-US" sz="2400" dirty="0" smtClean="0"/>
              <a:t>view, seeing (also with the mind's eye), wisdom, false view".</a:t>
            </a:r>
          </a:p>
          <a:p>
            <a:r>
              <a:rPr lang="en-US" sz="2400" dirty="0" smtClean="0"/>
              <a:t>Translators used </a:t>
            </a:r>
            <a:r>
              <a:rPr lang="en-US" sz="2400" i="1" dirty="0" err="1" smtClean="0"/>
              <a:t>xing</a:t>
            </a:r>
            <a:r>
              <a:rPr lang="en-US" sz="2400" dirty="0" smtClean="0"/>
              <a:t> </a:t>
            </a:r>
            <a:r>
              <a:rPr lang="ja-JP" altLang="en-US" sz="2400" dirty="0" smtClean="0"/>
              <a:t>性 </a:t>
            </a:r>
            <a:r>
              <a:rPr lang="en-US" sz="2400" dirty="0" smtClean="0"/>
              <a:t>or </a:t>
            </a:r>
            <a:r>
              <a:rPr lang="en-US" sz="2400" i="1" dirty="0" err="1" smtClean="0"/>
              <a:t>zixing</a:t>
            </a:r>
            <a:r>
              <a:rPr lang="en-US" sz="2400" dirty="0" smtClean="0"/>
              <a:t> </a:t>
            </a:r>
            <a:r>
              <a:rPr lang="ja-JP" altLang="en-US" sz="2400" dirty="0" smtClean="0"/>
              <a:t>自性 </a:t>
            </a:r>
            <a:r>
              <a:rPr lang="en-US" altLang="ja-JP" sz="2400" dirty="0" smtClean="0"/>
              <a:t>"</a:t>
            </a:r>
            <a:r>
              <a:rPr lang="en-US" sz="2400" dirty="0" smtClean="0"/>
              <a:t>self-nature" for Sanskrit </a:t>
            </a:r>
            <a:r>
              <a:rPr lang="en-US" sz="2400" i="1" dirty="0" err="1" smtClean="0">
                <a:hlinkClick r:id="rId7" tooltip="Svabhava"/>
              </a:rPr>
              <a:t>svabhāva</a:t>
            </a:r>
            <a:r>
              <a:rPr lang="en-US" sz="2400" dirty="0" smtClean="0"/>
              <a:t> </a:t>
            </a:r>
            <a:r>
              <a:rPr lang="hi-IN" sz="2400" dirty="0" smtClean="0">
                <a:hlinkClick r:id="rId8" tooltip="wikt:स्वभाव"/>
              </a:rPr>
              <a:t>स्वभाव</a:t>
            </a:r>
            <a:r>
              <a:rPr lang="hi-IN" sz="2400" dirty="0" smtClean="0"/>
              <a:t> "</a:t>
            </a:r>
            <a:r>
              <a:rPr lang="en-US" sz="2400" dirty="0" smtClean="0"/>
              <a:t>intrinsic nature, essential nature".</a:t>
            </a:r>
          </a:p>
          <a:p>
            <a:r>
              <a:rPr lang="en-US" sz="2400" dirty="0" smtClean="0"/>
              <a:t>Thus, </a:t>
            </a:r>
            <a:r>
              <a:rPr lang="en-US" sz="2400" i="1" dirty="0" err="1" smtClean="0"/>
              <a:t>jianxing</a:t>
            </a:r>
            <a:r>
              <a:rPr lang="en-US" sz="2400" dirty="0" smtClean="0"/>
              <a:t> was the translation for </a:t>
            </a:r>
            <a:r>
              <a:rPr lang="en-US" sz="2400" i="1" dirty="0" err="1" smtClean="0"/>
              <a:t>dṛṣṭi-svabhāva</a:t>
            </a:r>
            <a:r>
              <a:rPr lang="en-US" sz="2400" dirty="0" smtClean="0"/>
              <a:t>, "view one's essential nature".</a:t>
            </a:r>
          </a:p>
          <a:p>
            <a:r>
              <a:rPr lang="en-US" sz="2400" dirty="0" smtClean="0"/>
              <a:t>The (c. 8th century) Chinese </a:t>
            </a:r>
            <a:r>
              <a:rPr lang="en-US" sz="2400" i="1" dirty="0" smtClean="0">
                <a:hlinkClick r:id="rId9" tooltip="Platform Sutra"/>
              </a:rPr>
              <a:t>Platform Sutra</a:t>
            </a:r>
            <a:r>
              <a:rPr lang="en-US" sz="2400" dirty="0" smtClean="0"/>
              <a:t> (2, </a:t>
            </a:r>
            <a:r>
              <a:rPr lang="en-US" sz="2400" dirty="0" err="1" smtClean="0">
                <a:hlinkClick r:id="rId10" tooltip="Wisdom in Buddhism"/>
              </a:rPr>
              <a:t>Prajñā</a:t>
            </a:r>
            <a:r>
              <a:rPr lang="en-US" sz="2400" dirty="0" smtClean="0"/>
              <a:t> "wisdom, understanding") first records </a:t>
            </a:r>
            <a:r>
              <a:rPr lang="en-US" sz="2400" i="1" dirty="0" err="1" smtClean="0"/>
              <a:t>jianxing</a:t>
            </a:r>
            <a:r>
              <a:rPr lang="en-US" sz="2400" dirty="0" smtClean="0"/>
              <a:t>.</a:t>
            </a:r>
          </a:p>
          <a:p>
            <a:endParaRPr lang="en-US" sz="2400" dirty="0"/>
          </a:p>
        </p:txBody>
      </p:sp>
    </p:spTree>
    <p:extLst>
      <p:ext uri="{BB962C8B-B14F-4D97-AF65-F5344CB8AC3E}">
        <p14:creationId xmlns:p14="http://schemas.microsoft.com/office/powerpoint/2010/main" val="4205369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do?</a:t>
            </a:r>
            <a:endParaRPr lang="en-US" dirty="0"/>
          </a:p>
        </p:txBody>
      </p:sp>
      <p:sp>
        <p:nvSpPr>
          <p:cNvPr id="3" name="Content Placeholder 2"/>
          <p:cNvSpPr>
            <a:spLocks noGrp="1"/>
          </p:cNvSpPr>
          <p:nvPr>
            <p:ph idx="1"/>
          </p:nvPr>
        </p:nvSpPr>
        <p:spPr/>
        <p:txBody>
          <a:bodyPr>
            <a:normAutofit/>
          </a:bodyPr>
          <a:lstStyle/>
          <a:p>
            <a:r>
              <a:rPr lang="en-US" dirty="0" smtClean="0"/>
              <a:t>What makes us unique?</a:t>
            </a:r>
          </a:p>
          <a:p>
            <a:pPr marL="0" indent="0">
              <a:buNone/>
            </a:pPr>
            <a:r>
              <a:rPr lang="en-US" dirty="0" smtClean="0"/>
              <a:t>We do recruitment based on ones belongings and purpose in life. Finding that purpose in life, and just aligning ones values to correspond with the company one wishes to apply. Our branding is guided by genuinely, trustworthy, helping one another and making the world a better place to be in!</a:t>
            </a:r>
          </a:p>
          <a:p>
            <a:pPr marL="0" indent="0">
              <a:buNone/>
            </a:pPr>
            <a:endParaRPr lang="en-US" dirty="0"/>
          </a:p>
        </p:txBody>
      </p:sp>
    </p:spTree>
    <p:extLst>
      <p:ext uri="{BB962C8B-B14F-4D97-AF65-F5344CB8AC3E}">
        <p14:creationId xmlns:p14="http://schemas.microsoft.com/office/powerpoint/2010/main" val="1505856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This photo </a:t>
            </a:r>
            <a:r>
              <a:rPr lang="en-US" dirty="0" smtClean="0"/>
              <a:t>we </a:t>
            </a:r>
            <a:r>
              <a:rPr lang="en-US" dirty="0" smtClean="0"/>
              <a:t>love for headline</a:t>
            </a:r>
            <a:r>
              <a:rPr lang="en-US" sz="1800" dirty="0" smtClean="0"/>
              <a:t>.</a:t>
            </a:r>
            <a:br>
              <a:rPr lang="en-US" sz="1800" dirty="0" smtClean="0"/>
            </a:br>
            <a:r>
              <a:rPr lang="en-US" sz="1800" dirty="0" smtClean="0"/>
              <a:t>(maybe a girl walking needs to be removed)</a:t>
            </a:r>
            <a:r>
              <a:rPr lang="en-US" sz="1800" dirty="0" smtClean="0"/>
              <a:t/>
            </a:r>
            <a:br>
              <a:rPr lang="en-US" sz="1800" dirty="0" smtClean="0"/>
            </a:br>
            <a:r>
              <a:rPr lang="en-US" dirty="0" smtClean="0"/>
              <a:t> Why: next slide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4215" y="1600200"/>
            <a:ext cx="8035569" cy="4525963"/>
          </a:xfrm>
        </p:spPr>
      </p:pic>
    </p:spTree>
    <p:extLst>
      <p:ext uri="{BB962C8B-B14F-4D97-AF65-F5344CB8AC3E}">
        <p14:creationId xmlns:p14="http://schemas.microsoft.com/office/powerpoint/2010/main" val="3971734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 love that slide </a:t>
            </a:r>
            <a:endParaRPr lang="en-US" dirty="0"/>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pPr marL="0" indent="0">
              <a:buNone/>
            </a:pPr>
            <a:r>
              <a:rPr lang="en-US" dirty="0" smtClean="0"/>
              <a:t>We love the slide, since majority of our time we are wearing masks, especially when in our working premises, when our heart beats for something else. We want to reveal our self, our true nature, remove the mask and be whoever best we may be in this life!</a:t>
            </a:r>
          </a:p>
          <a:p>
            <a:pPr marL="0" indent="0">
              <a:buNone/>
            </a:pPr>
            <a:r>
              <a:rPr lang="en-US" dirty="0" smtClean="0"/>
              <a:t>Are we rebel, yes. </a:t>
            </a:r>
          </a:p>
          <a:p>
            <a:pPr marL="0" indent="0">
              <a:buNone/>
            </a:pPr>
            <a:r>
              <a:rPr lang="en-US" dirty="0" smtClean="0"/>
              <a:t>We are not promoting here complete soul freedom, and going at Tibet for the rest of the life praying – no.</a:t>
            </a:r>
          </a:p>
          <a:p>
            <a:pPr marL="0" indent="0">
              <a:buNone/>
            </a:pPr>
            <a:r>
              <a:rPr lang="en-US" dirty="0" smtClean="0"/>
              <a:t>What we want to achieve is giving one chance in life to be themselves, than is when we perform the most and companies work force that will be guided by the self-competition, team work, genuine hearts and top performers. The perfect match, based on </a:t>
            </a:r>
            <a:r>
              <a:rPr lang="en-US" dirty="0" err="1" smtClean="0"/>
              <a:t>Kensho</a:t>
            </a:r>
            <a:r>
              <a:rPr lang="en-US" dirty="0" smtClean="0"/>
              <a:t> </a:t>
            </a:r>
            <a:r>
              <a:rPr lang="en-US" sz="900" dirty="0" smtClean="0"/>
              <a:t>TM  </a:t>
            </a:r>
            <a:r>
              <a:rPr lang="en-US" dirty="0"/>
              <a:t>methodology of work and human capital selection.</a:t>
            </a:r>
          </a:p>
        </p:txBody>
      </p:sp>
      <p:sp>
        <p:nvSpPr>
          <p:cNvPr id="4" name="Heart 3"/>
          <p:cNvSpPr/>
          <p:nvPr/>
        </p:nvSpPr>
        <p:spPr>
          <a:xfrm>
            <a:off x="7391400" y="388938"/>
            <a:ext cx="914400" cy="914400"/>
          </a:xfrm>
          <a:prstGeom prst="hear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1631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 in squares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dirty="0" smtClean="0"/>
              <a:t>KENSHO RECRUITMENT </a:t>
            </a:r>
            <a:r>
              <a:rPr lang="en-US" b="1" dirty="0"/>
              <a:t>®</a:t>
            </a:r>
          </a:p>
          <a:p>
            <a:pPr marL="0" indent="0">
              <a:buNone/>
            </a:pPr>
            <a:r>
              <a:rPr lang="en-US" dirty="0"/>
              <a:t>Inspired by the </a:t>
            </a:r>
            <a:r>
              <a:rPr lang="en-US" dirty="0" smtClean="0"/>
              <a:t>purpose in life and seeing through one true human nature. Let by community of </a:t>
            </a:r>
            <a:r>
              <a:rPr lang="en-US" dirty="0" smtClean="0"/>
              <a:t>enthusiastic</a:t>
            </a:r>
            <a:r>
              <a:rPr lang="en-US" dirty="0" smtClean="0"/>
              <a:t> </a:t>
            </a:r>
            <a:r>
              <a:rPr lang="en-US" dirty="0" smtClean="0"/>
              <a:t>recruiters and life experts that have the desire to share their passion and help you become the best version of who you may be in this life. Driven by belief that all of have that special talent that the world needs! </a:t>
            </a:r>
            <a:endParaRPr lang="en-US" dirty="0"/>
          </a:p>
        </p:txBody>
      </p:sp>
    </p:spTree>
    <p:extLst>
      <p:ext uri="{BB962C8B-B14F-4D97-AF65-F5344CB8AC3E}">
        <p14:creationId xmlns:p14="http://schemas.microsoft.com/office/powerpoint/2010/main" val="2303630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2274</TotalTime>
  <Words>640</Words>
  <Application>Microsoft Office PowerPoint</Application>
  <PresentationFormat>On-screen Show (4:3)</PresentationFormat>
  <Paragraphs>75</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ＭＳ Ｐゴシック</vt:lpstr>
      <vt:lpstr>Arial</vt:lpstr>
      <vt:lpstr>Calibri</vt:lpstr>
      <vt:lpstr>Mangal</vt:lpstr>
      <vt:lpstr>Wingdings</vt:lpstr>
      <vt:lpstr>Office Theme</vt:lpstr>
      <vt:lpstr>PowerPoint Presentation</vt:lpstr>
      <vt:lpstr>Tagline</vt:lpstr>
      <vt:lpstr>Brand story</vt:lpstr>
      <vt:lpstr>Chinese Buddhist terminology</vt:lpstr>
      <vt:lpstr>Buddhist Monk Sanskrit-Chinese</vt:lpstr>
      <vt:lpstr>What we do?</vt:lpstr>
      <vt:lpstr>This photo we love for headline. (maybe a girl walking needs to be removed)  Why: next slide</vt:lpstr>
      <vt:lpstr>Why we love that slide </vt:lpstr>
      <vt:lpstr>Quotes in squares</vt:lpstr>
      <vt:lpstr>Branding &amp; Creative Guidance Points</vt:lpstr>
      <vt:lpstr>Web structure </vt:lpstr>
      <vt:lpstr>Web for inspiration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Ivana</dc:creator>
  <cp:lastModifiedBy>Ivana Saveska</cp:lastModifiedBy>
  <cp:revision>60</cp:revision>
  <dcterms:created xsi:type="dcterms:W3CDTF">2014-01-15T11:03:24Z</dcterms:created>
  <dcterms:modified xsi:type="dcterms:W3CDTF">2015-05-15T15:34:22Z</dcterms:modified>
</cp:coreProperties>
</file>